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tiff" ContentType="image/tiff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3" r:id="rId2"/>
    <p:sldId id="278" r:id="rId3"/>
    <p:sldId id="265" r:id="rId4"/>
    <p:sldId id="266" r:id="rId5"/>
    <p:sldId id="261" r:id="rId6"/>
    <p:sldId id="268" r:id="rId7"/>
    <p:sldId id="262" r:id="rId8"/>
    <p:sldId id="269" r:id="rId9"/>
    <p:sldId id="270" r:id="rId10"/>
    <p:sldId id="263" r:id="rId11"/>
    <p:sldId id="271" r:id="rId12"/>
    <p:sldId id="272" r:id="rId13"/>
    <p:sldId id="264" r:id="rId14"/>
    <p:sldId id="285" r:id="rId15"/>
    <p:sldId id="286" r:id="rId16"/>
    <p:sldId id="287" r:id="rId17"/>
    <p:sldId id="288" r:id="rId18"/>
    <p:sldId id="289" r:id="rId19"/>
    <p:sldId id="279" r:id="rId20"/>
    <p:sldId id="280" r:id="rId21"/>
    <p:sldId id="281" r:id="rId22"/>
    <p:sldId id="282" r:id="rId23"/>
    <p:sldId id="284" r:id="rId2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FFFF99"/>
    <a:srgbClr val="003300"/>
    <a:srgbClr val="CC3300"/>
    <a:srgbClr val="A50021"/>
    <a:srgbClr val="FF0000"/>
    <a:srgbClr val="FF006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2" d="100"/>
          <a:sy n="82" d="100"/>
        </p:scale>
        <p:origin x="-153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99C50E-8742-483A-B345-CA35204E91EE}" type="datetimeFigureOut">
              <a:rPr lang="en-US" smtClean="0"/>
              <a:pPr/>
              <a:t>10/25/2013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7098D5-5A49-43AE-BCE0-AA8AF019EB5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ll dir="d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99C50E-8742-483A-B345-CA35204E91EE}" type="datetimeFigureOut">
              <a:rPr lang="en-US" smtClean="0"/>
              <a:pPr/>
              <a:t>10/25/2013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7098D5-5A49-43AE-BCE0-AA8AF019EB5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ll dir="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99C50E-8742-483A-B345-CA35204E91EE}" type="datetimeFigureOut">
              <a:rPr lang="en-US" smtClean="0"/>
              <a:pPr/>
              <a:t>10/25/2013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7098D5-5A49-43AE-BCE0-AA8AF019EB5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ll dir="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99C50E-8742-483A-B345-CA35204E91EE}" type="datetimeFigureOut">
              <a:rPr lang="en-US" smtClean="0"/>
              <a:pPr/>
              <a:t>10/25/2013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7098D5-5A49-43AE-BCE0-AA8AF019EB5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ll dir="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99C50E-8742-483A-B345-CA35204E91EE}" type="datetimeFigureOut">
              <a:rPr lang="en-US" smtClean="0"/>
              <a:pPr/>
              <a:t>10/25/2013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7098D5-5A49-43AE-BCE0-AA8AF019EB5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ll dir="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99C50E-8742-483A-B345-CA35204E91EE}" type="datetimeFigureOut">
              <a:rPr lang="en-US" smtClean="0"/>
              <a:pPr/>
              <a:t>10/25/2013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7098D5-5A49-43AE-BCE0-AA8AF019EB5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ll dir="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99C50E-8742-483A-B345-CA35204E91EE}" type="datetimeFigureOut">
              <a:rPr lang="en-US" smtClean="0"/>
              <a:pPr/>
              <a:t>10/25/2013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7098D5-5A49-43AE-BCE0-AA8AF019EB5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ll dir="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99C50E-8742-483A-B345-CA35204E91EE}" type="datetimeFigureOut">
              <a:rPr lang="en-US" smtClean="0"/>
              <a:pPr/>
              <a:t>10/25/2013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7098D5-5A49-43AE-BCE0-AA8AF019EB5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ll dir="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99C50E-8742-483A-B345-CA35204E91EE}" type="datetimeFigureOut">
              <a:rPr lang="en-US" smtClean="0"/>
              <a:pPr/>
              <a:t>10/25/2013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7098D5-5A49-43AE-BCE0-AA8AF019EB5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ll dir="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99C50E-8742-483A-B345-CA35204E91EE}" type="datetimeFigureOut">
              <a:rPr lang="en-US" smtClean="0"/>
              <a:pPr/>
              <a:t>10/25/2013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7098D5-5A49-43AE-BCE0-AA8AF019EB5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ll dir="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99C50E-8742-483A-B345-CA35204E91EE}" type="datetimeFigureOut">
              <a:rPr lang="en-US" smtClean="0"/>
              <a:pPr/>
              <a:t>10/25/2013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7098D5-5A49-43AE-BCE0-AA8AF019EB5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ll dir="d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99C50E-8742-483A-B345-CA35204E91EE}" type="datetimeFigureOut">
              <a:rPr lang="en-US" smtClean="0"/>
              <a:pPr/>
              <a:t>10/25/2013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7098D5-5A49-43AE-BCE0-AA8AF019EB53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pull dir="d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g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esktop\New folderm9\class 10\les 1\Catechism.tif"/>
          <p:cNvPicPr>
            <a:picLocks noChangeAspect="1" noChangeArrowheads="1"/>
          </p:cNvPicPr>
          <p:nvPr/>
        </p:nvPicPr>
        <p:blipFill>
          <a:blip r:embed="rId2" cstate="print">
            <a:lum/>
          </a:blip>
          <a:srcRect b="25628"/>
          <a:stretch>
            <a:fillRect/>
          </a:stretch>
        </p:blipFill>
        <p:spPr bwMode="auto">
          <a:xfrm>
            <a:off x="1066800" y="-308541"/>
            <a:ext cx="7079650" cy="7166541"/>
          </a:xfrm>
          <a:prstGeom prst="ellipse">
            <a:avLst/>
          </a:prstGeom>
          <a:ln>
            <a:noFill/>
          </a:ln>
          <a:effectLst>
            <a:softEdge rad="635000"/>
          </a:effectLst>
        </p:spPr>
      </p:pic>
      <p:pic>
        <p:nvPicPr>
          <p:cNvPr id="4" name="Picture 3" descr="516948436_8c3792eab2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343400"/>
            <a:ext cx="9144000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4800600"/>
            <a:ext cx="9144000" cy="990600"/>
          </a:xfrm>
        </p:spPr>
        <p:txBody>
          <a:bodyPr>
            <a:normAutofit fontScale="90000"/>
          </a:bodyPr>
          <a:lstStyle/>
          <a:p>
            <a:pPr algn="ctr"/>
            <a:r>
              <a:rPr lang="en-US" sz="5600" b="1" dirty="0">
                <a:solidFill>
                  <a:srgbClr val="FF0000"/>
                </a:solidFill>
                <a:effectLst/>
                <a:latin typeface="ML-Aathira" pitchFamily="82" charset="0"/>
              </a:rPr>
              <a:t>k` t{]</a:t>
            </a:r>
            <a:r>
              <a:rPr lang="en-US" sz="5600" b="1" dirty="0" err="1">
                <a:solidFill>
                  <a:srgbClr val="FF0000"/>
                </a:solidFill>
                <a:effectLst/>
                <a:latin typeface="ML-Aathira" pitchFamily="82" charset="0"/>
              </a:rPr>
              <a:t>jnX</a:t>
            </a:r>
            <a:r>
              <a:rPr lang="en-US" sz="5600" b="1" dirty="0">
                <a:solidFill>
                  <a:srgbClr val="FF0000"/>
                </a:solidFill>
                <a:effectLst/>
                <a:latin typeface="ML-Aathira" pitchFamily="82" charset="0"/>
              </a:rPr>
              <a:t> </a:t>
            </a:r>
            <a:r>
              <a:rPr lang="en-US" sz="5600" b="1" dirty="0" err="1">
                <a:solidFill>
                  <a:srgbClr val="FF0000"/>
                </a:solidFill>
                <a:effectLst/>
                <a:latin typeface="ML-Aathira" pitchFamily="82" charset="0"/>
              </a:rPr>
              <a:t>kaqlw</a:t>
            </a:r>
            <a:r>
              <a:rPr lang="en-US" b="1" dirty="0">
                <a:effectLst/>
                <a:latin typeface="ML-Aathira" pitchFamily="82" charset="0"/>
              </a:rPr>
              <a:t/>
            </a:r>
            <a:br>
              <a:rPr lang="en-US" b="1" dirty="0">
                <a:effectLst/>
                <a:latin typeface="ML-Aathira" pitchFamily="82" charset="0"/>
              </a:rPr>
            </a:br>
            <a:r>
              <a:rPr lang="en-US" sz="3300" b="1" dirty="0" err="1">
                <a:effectLst/>
                <a:latin typeface="ML-Aathira" pitchFamily="82" charset="0"/>
              </a:rPr>
              <a:t>kotdm</a:t>
            </a:r>
            <a:r>
              <a:rPr lang="en-US" sz="3300" b="1" dirty="0">
                <a:effectLst/>
                <a:latin typeface="ML-Aathira" pitchFamily="82" charset="0"/>
              </a:rPr>
              <a:t> </a:t>
            </a:r>
            <a:r>
              <a:rPr lang="en-US" sz="3300" b="1" dirty="0" err="1">
                <a:effectLst/>
                <a:latin typeface="ML-Aathira" pitchFamily="82" charset="0"/>
              </a:rPr>
              <a:t>ae-_mÀ</a:t>
            </a:r>
            <a:r>
              <a:rPr lang="en-US" sz="3300" b="1" dirty="0">
                <a:effectLst/>
                <a:latin typeface="ML-Aathira" pitchFamily="82" charset="0"/>
              </a:rPr>
              <a:t> </a:t>
            </a:r>
            <a:r>
              <a:rPr lang="en-US" sz="3300" b="1" dirty="0" err="1">
                <a:effectLst/>
                <a:latin typeface="ML-Aathira" pitchFamily="82" charset="0"/>
              </a:rPr>
              <a:t>k`-bpsS</a:t>
            </a:r>
            <a:r>
              <a:rPr lang="en-US" sz="3300" b="1" dirty="0">
                <a:effectLst/>
                <a:latin typeface="ML-Aathira" pitchFamily="82" charset="0"/>
              </a:rPr>
              <a:t> </a:t>
            </a:r>
            <a:r>
              <a:rPr lang="en-US" sz="3300" b="1" dirty="0" err="1">
                <a:effectLst/>
                <a:latin typeface="ML-Aathira" pitchFamily="82" charset="0"/>
              </a:rPr>
              <a:t>hnizmk</a:t>
            </a:r>
            <a:r>
              <a:rPr lang="en-US" sz="3300" b="1" dirty="0">
                <a:effectLst/>
                <a:latin typeface="ML-Aathira" pitchFamily="82" charset="0"/>
              </a:rPr>
              <a:t> </a:t>
            </a:r>
            <a:br>
              <a:rPr lang="en-US" sz="3300" b="1" dirty="0">
                <a:effectLst/>
                <a:latin typeface="ML-Aathira" pitchFamily="82" charset="0"/>
              </a:rPr>
            </a:br>
            <a:r>
              <a:rPr lang="en-US" sz="3300" b="1" dirty="0">
                <a:effectLst/>
                <a:latin typeface="ML-Aathira" pitchFamily="82" charset="0"/>
              </a:rPr>
              <a:t>]</a:t>
            </a:r>
            <a:r>
              <a:rPr lang="en-US" sz="3300" b="1" dirty="0" err="1">
                <a:effectLst/>
                <a:latin typeface="ML-Aathira" pitchFamily="82" charset="0"/>
              </a:rPr>
              <a:t>cn</a:t>
            </a:r>
            <a:r>
              <a:rPr lang="en-US" sz="3300" b="1" dirty="0">
                <a:effectLst/>
                <a:latin typeface="ML-Aathira" pitchFamily="82" charset="0"/>
              </a:rPr>
              <a:t>-</a:t>
            </a:r>
            <a:r>
              <a:rPr lang="en-US" sz="3300" b="1" dirty="0" err="1">
                <a:effectLst/>
                <a:latin typeface="ML-Aathira" pitchFamily="82" charset="0"/>
              </a:rPr>
              <a:t>io</a:t>
            </a:r>
            <a:r>
              <a:rPr lang="en-US" sz="3300" b="1" dirty="0">
                <a:effectLst/>
                <a:latin typeface="ML-Aathira" pitchFamily="82" charset="0"/>
              </a:rPr>
              <a:t>-e\ ]</a:t>
            </a:r>
            <a:r>
              <a:rPr lang="en-US" sz="3300" b="1" dirty="0" err="1">
                <a:effectLst/>
                <a:latin typeface="ML-Aathira" pitchFamily="82" charset="0"/>
              </a:rPr>
              <a:t>mTm</a:t>
            </a:r>
            <a:r>
              <a:rPr lang="en-US" sz="3300" b="1" dirty="0">
                <a:effectLst/>
                <a:latin typeface="ML-Aathira" pitchFamily="82" charset="0"/>
              </a:rPr>
              <a:t>-hen.</a:t>
            </a:r>
          </a:p>
        </p:txBody>
      </p:sp>
      <p:sp>
        <p:nvSpPr>
          <p:cNvPr id="6" name="Freeform 2"/>
          <p:cNvSpPr>
            <a:spLocks/>
          </p:cNvSpPr>
          <p:nvPr/>
        </p:nvSpPr>
        <p:spPr bwMode="auto">
          <a:xfrm>
            <a:off x="0" y="-304800"/>
            <a:ext cx="9144000" cy="6553200"/>
          </a:xfrm>
          <a:custGeom>
            <a:avLst/>
            <a:gdLst/>
            <a:ahLst/>
            <a:cxnLst>
              <a:cxn ang="0">
                <a:pos x="0" y="6"/>
              </a:cxn>
              <a:cxn ang="0">
                <a:pos x="206" y="6"/>
              </a:cxn>
              <a:cxn ang="0">
                <a:pos x="206" y="19"/>
              </a:cxn>
              <a:cxn ang="0">
                <a:pos x="102" y="15"/>
              </a:cxn>
              <a:cxn ang="0">
                <a:pos x="0" y="150"/>
              </a:cxn>
              <a:cxn ang="0">
                <a:pos x="0" y="6"/>
              </a:cxn>
            </a:cxnLst>
            <a:rect l="0" t="0" r="r" b="b"/>
            <a:pathLst>
              <a:path w="206" h="150">
                <a:moveTo>
                  <a:pt x="0" y="6"/>
                </a:moveTo>
                <a:lnTo>
                  <a:pt x="206" y="6"/>
                </a:lnTo>
                <a:lnTo>
                  <a:pt x="206" y="19"/>
                </a:lnTo>
                <a:cubicBezTo>
                  <a:pt x="149" y="36"/>
                  <a:pt x="126" y="19"/>
                  <a:pt x="102" y="15"/>
                </a:cubicBezTo>
                <a:cubicBezTo>
                  <a:pt x="25" y="0"/>
                  <a:pt x="2" y="73"/>
                  <a:pt x="0" y="150"/>
                </a:cubicBezTo>
                <a:lnTo>
                  <a:pt x="0" y="6"/>
                </a:lnTo>
                <a:close/>
              </a:path>
            </a:pathLst>
          </a:custGeom>
          <a:solidFill>
            <a:srgbClr val="CCFF99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8" name="Flowchart: Delay 7"/>
          <p:cNvSpPr/>
          <p:nvPr/>
        </p:nvSpPr>
        <p:spPr>
          <a:xfrm flipH="1">
            <a:off x="7620000" y="4648200"/>
            <a:ext cx="1524000" cy="1219200"/>
          </a:xfrm>
          <a:prstGeom prst="flowChartDelay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000" b="1" dirty="0">
                <a:latin typeface="ML-Aathira" pitchFamily="82" charset="0"/>
              </a:rPr>
              <a:t>10</a:t>
            </a: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700"/>
                            </p:stCondLst>
                            <p:childTnLst>
                              <p:par>
                                <p:cTn id="1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516948436_8c3792eab2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ounded Rectangle 4"/>
          <p:cNvSpPr/>
          <p:nvPr/>
        </p:nvSpPr>
        <p:spPr>
          <a:xfrm>
            <a:off x="381000" y="1600200"/>
            <a:ext cx="8382000" cy="3657600"/>
          </a:xfrm>
          <a:prstGeom prst="roundRect">
            <a:avLst>
              <a:gd name="adj" fmla="val 11920"/>
            </a:avLst>
          </a:prstGeom>
          <a:solidFill>
            <a:srgbClr val="FFFF9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057400"/>
            <a:ext cx="7772400" cy="2819400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en-US" sz="3000" dirty="0">
                <a:solidFill>
                  <a:srgbClr val="7030A0"/>
                </a:solidFill>
                <a:latin typeface="ML-Aathira" pitchFamily="82" charset="0"/>
              </a:rPr>
              <a:t>	</a:t>
            </a:r>
            <a:r>
              <a:rPr lang="en-US" sz="3000" b="1" dirty="0" err="1">
                <a:solidFill>
                  <a:srgbClr val="FF00FF"/>
                </a:solidFill>
                <a:latin typeface="ML-Aathira" pitchFamily="82" charset="0"/>
              </a:rPr>
              <a:t>k`bpsS</a:t>
            </a:r>
            <a:r>
              <a:rPr lang="en-US" sz="3000" b="1" dirty="0">
                <a:solidFill>
                  <a:srgbClr val="FF00FF"/>
                </a:solidFill>
                <a:latin typeface="ML-Aathira" pitchFamily="82" charset="0"/>
              </a:rPr>
              <a:t> anj³ </a:t>
            </a:r>
            <a:r>
              <a:rPr lang="en-US" sz="3000" b="1" dirty="0" err="1">
                <a:solidFill>
                  <a:srgbClr val="FF00FF"/>
                </a:solidFill>
                <a:latin typeface="ML-Aathira" pitchFamily="82" charset="0"/>
              </a:rPr>
              <a:t>cq</a:t>
            </a:r>
            <a:r>
              <a:rPr lang="en-US" sz="3000" b="1" dirty="0">
                <a:solidFill>
                  <a:srgbClr val="FF00FF"/>
                </a:solidFill>
                <a:latin typeface="ML-Aathira" pitchFamily="82" charset="0"/>
              </a:rPr>
              <a:t>]-X-IÄ </a:t>
            </a:r>
            <a:r>
              <a:rPr lang="en-US" sz="3000" b="1" dirty="0" err="1">
                <a:solidFill>
                  <a:srgbClr val="FF00FF"/>
                </a:solidFill>
                <a:latin typeface="ML-Aathira" pitchFamily="82" charset="0"/>
              </a:rPr>
              <a:t>Nmµm</a:t>
            </a:r>
            <a:r>
              <a:rPr lang="en-US" sz="3000" b="1" dirty="0">
                <a:solidFill>
                  <a:srgbClr val="FF00FF"/>
                </a:solidFill>
                <a:latin typeface="ML-Aathira" pitchFamily="82" charset="0"/>
              </a:rPr>
              <a:t>, DssÖ³, </a:t>
            </a:r>
            <a:r>
              <a:rPr lang="en-US" sz="3000" b="1" dirty="0" err="1">
                <a:solidFill>
                  <a:srgbClr val="FF00FF"/>
                </a:solidFill>
                <a:latin typeface="ML-Aathira" pitchFamily="82" charset="0"/>
              </a:rPr>
              <a:t>kXv</a:t>
            </a:r>
            <a:r>
              <a:rPr lang="en-US" sz="3000" b="1" dirty="0">
                <a:solidFill>
                  <a:srgbClr val="FF00FF"/>
                </a:solidFill>
                <a:latin typeface="ML-Aathira" pitchFamily="82" charset="0"/>
              </a:rPr>
              <a:t>\, </a:t>
            </a:r>
            <a:r>
              <a:rPr lang="en-US" sz="3000" b="1" dirty="0" err="1">
                <a:solidFill>
                  <a:srgbClr val="FF00FF"/>
                </a:solidFill>
                <a:latin typeface="ML-Aathira" pitchFamily="82" charset="0"/>
              </a:rPr>
              <a:t>kmKÀ</a:t>
            </a:r>
            <a:r>
              <a:rPr lang="en-US" sz="3000" b="1" dirty="0">
                <a:solidFill>
                  <a:srgbClr val="FF00FF"/>
                </a:solidFill>
                <a:latin typeface="ML-Aathira" pitchFamily="82" charset="0"/>
              </a:rPr>
              <a:t>, PKZÂ]</a:t>
            </a:r>
            <a:r>
              <a:rPr lang="en-US" sz="3000" b="1" dirty="0" err="1">
                <a:solidFill>
                  <a:srgbClr val="FF00FF"/>
                </a:solidFill>
                <a:latin typeface="ML-Aathira" pitchFamily="82" charset="0"/>
              </a:rPr>
              <a:t>qÀ</a:t>
            </a:r>
            <a:r>
              <a:rPr lang="en-US" sz="3000" b="1" dirty="0">
                <a:solidFill>
                  <a:srgbClr val="FF00FF"/>
                </a:solidFill>
                <a:latin typeface="ML-Aathira" pitchFamily="82" charset="0"/>
              </a:rPr>
              <a:t>,  _</a:t>
            </a:r>
            <a:r>
              <a:rPr lang="en-US" sz="3000" b="1" dirty="0" err="1">
                <a:solidFill>
                  <a:srgbClr val="FF00FF"/>
                </a:solidFill>
                <a:latin typeface="ML-Aathira" pitchFamily="82" charset="0"/>
              </a:rPr>
              <a:t>nPvt</a:t>
            </a:r>
            <a:r>
              <a:rPr lang="en-US" sz="3000" b="1" dirty="0">
                <a:solidFill>
                  <a:srgbClr val="FF00FF"/>
                </a:solidFill>
                <a:latin typeface="ML-Aathira" pitchFamily="82" charset="0"/>
              </a:rPr>
              <a:t>\</a:t>
            </a:r>
            <a:r>
              <a:rPr lang="en-US" sz="3000" b="1" dirty="0" err="1">
                <a:solidFill>
                  <a:srgbClr val="FF00FF"/>
                </a:solidFill>
                <a:latin typeface="ML-Aathira" pitchFamily="82" charset="0"/>
              </a:rPr>
              <a:t>mÀ</a:t>
            </a:r>
            <a:r>
              <a:rPr lang="en-US" sz="3000" b="1" dirty="0">
                <a:solidFill>
                  <a:srgbClr val="FF00FF"/>
                </a:solidFill>
                <a:latin typeface="ML-Aathira" pitchFamily="82" charset="0"/>
              </a:rPr>
              <a:t>, </a:t>
            </a:r>
            <a:r>
              <a:rPr lang="en-US" sz="3000" b="1" dirty="0" err="1">
                <a:solidFill>
                  <a:srgbClr val="FF00FF"/>
                </a:solidFill>
                <a:latin typeface="ML-Aathira" pitchFamily="82" charset="0"/>
              </a:rPr>
              <a:t>cmPtIm«v</a:t>
            </a:r>
            <a:r>
              <a:rPr lang="en-US" sz="3000" b="1" dirty="0">
                <a:solidFill>
                  <a:srgbClr val="FF00FF"/>
                </a:solidFill>
                <a:latin typeface="ML-Aathira" pitchFamily="82" charset="0"/>
              </a:rPr>
              <a:t>, </a:t>
            </a:r>
            <a:r>
              <a:rPr lang="en-US" sz="3000" b="1" dirty="0" err="1">
                <a:solidFill>
                  <a:srgbClr val="FF00FF"/>
                </a:solidFill>
                <a:latin typeface="ML-Aathira" pitchFamily="82" charset="0"/>
              </a:rPr>
              <a:t>tKmcJv</a:t>
            </a:r>
            <a:r>
              <a:rPr lang="en-US" sz="3000" b="1" dirty="0">
                <a:solidFill>
                  <a:srgbClr val="FF00FF"/>
                </a:solidFill>
                <a:latin typeface="ML-Aathira" pitchFamily="82" charset="0"/>
              </a:rPr>
              <a:t>]</a:t>
            </a:r>
            <a:r>
              <a:rPr lang="en-US" sz="3000" b="1" dirty="0" err="1">
                <a:solidFill>
                  <a:srgbClr val="FF00FF"/>
                </a:solidFill>
                <a:latin typeface="ML-Aathira" pitchFamily="82" charset="0"/>
              </a:rPr>
              <a:t>qÀ</a:t>
            </a:r>
            <a:r>
              <a:rPr lang="en-US" sz="3000" b="1" dirty="0">
                <a:solidFill>
                  <a:srgbClr val="FF00FF"/>
                </a:solidFill>
                <a:latin typeface="ML-Aathira" pitchFamily="82" charset="0"/>
              </a:rPr>
              <a:t>, </a:t>
            </a:r>
            <a:r>
              <a:rPr lang="en-US" sz="3000" b="1" dirty="0" err="1">
                <a:solidFill>
                  <a:srgbClr val="FF00FF"/>
                </a:solidFill>
                <a:latin typeface="ML-Aathira" pitchFamily="82" charset="0"/>
              </a:rPr>
              <a:t>X¡e</a:t>
            </a:r>
            <a:r>
              <a:rPr lang="en-US" sz="3000" b="1" dirty="0">
                <a:solidFill>
                  <a:srgbClr val="FF00FF"/>
                </a:solidFill>
                <a:latin typeface="ML-Aathira" pitchFamily="82" charset="0"/>
              </a:rPr>
              <a:t>, </a:t>
            </a:r>
            <a:r>
              <a:rPr lang="en-US" sz="3000" b="1" dirty="0" err="1">
                <a:solidFill>
                  <a:srgbClr val="FF00FF"/>
                </a:solidFill>
                <a:latin typeface="ML-Aathira" pitchFamily="82" charset="0"/>
              </a:rPr>
              <a:t>AZnem_mZv</a:t>
            </a:r>
            <a:r>
              <a:rPr lang="en-US" sz="3000" b="1" dirty="0">
                <a:solidFill>
                  <a:srgbClr val="FF00FF"/>
                </a:solidFill>
                <a:latin typeface="ML-Aathira" pitchFamily="82" charset="0"/>
              </a:rPr>
              <a:t>.</a:t>
            </a:r>
            <a:endParaRPr lang="en-US" sz="3000" dirty="0">
              <a:latin typeface="ML-Aathira" pitchFamily="82" charset="0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516948436_8c3792eab2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49" name="Rectangle 1"/>
          <p:cNvSpPr>
            <a:spLocks noChangeArrowheads="1"/>
          </p:cNvSpPr>
          <p:nvPr/>
        </p:nvSpPr>
        <p:spPr bwMode="auto">
          <a:xfrm>
            <a:off x="533400" y="990600"/>
            <a:ext cx="8077200" cy="347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4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{][m\ anj³ {]</a:t>
            </a:r>
            <a:r>
              <a:rPr kumimoji="0" lang="en-US" sz="40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hÀ</a:t>
            </a:r>
            <a:r>
              <a:rPr kumimoji="0" lang="en-US" sz="4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¯\ </a:t>
            </a:r>
            <a:r>
              <a:rPr kumimoji="0" lang="en-US" sz="40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ssien</a:t>
            </a:r>
            <a:endParaRPr kumimoji="0" lang="en-US" sz="4000" b="1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ML-Aathira" pitchFamily="82" charset="0"/>
              <a:ea typeface="Times New Roman" pitchFamily="18" charset="0"/>
              <a:cs typeface="ML-Revathi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3000" b="0" i="0" u="none" strike="noStrike" cap="none" normalizeH="0" baseline="0" dirty="0">
              <a:ln>
                <a:noFill/>
              </a:ln>
              <a:solidFill>
                <a:schemeClr val="accent2">
                  <a:lumMod val="50000"/>
                </a:schemeClr>
              </a:solidFill>
              <a:effectLst/>
              <a:latin typeface="ML-Aathira" pitchFamily="82" charset="0"/>
              <a:cs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en-US" sz="300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	</a:t>
            </a:r>
            <a:r>
              <a:rPr kumimoji="0" lang="en-US" sz="3000" b="1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Pohn</a:t>
            </a:r>
            <a:r>
              <a:rPr kumimoji="0" lang="en-US" sz="3000" b="1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-X-km-£y-</a:t>
            </a:r>
            <a:r>
              <a:rPr kumimoji="0" lang="en-US" sz="3000" b="1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amWv</a:t>
            </a:r>
            <a:r>
              <a:rPr kumimoji="0" lang="en-US" sz="3000" b="1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1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Hmtcm</a:t>
            </a:r>
            <a:r>
              <a:rPr kumimoji="0" lang="en-US" sz="3000" b="1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{</a:t>
            </a:r>
            <a:r>
              <a:rPr kumimoji="0" lang="en-US" sz="3000" b="1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InkvXym</a:t>
            </a:r>
            <a:r>
              <a:rPr kumimoji="0" lang="en-US" sz="3000" b="1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-\n-</a:t>
            </a:r>
            <a:r>
              <a:rPr kumimoji="0" lang="en-US" sz="3000" b="1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bp</a:t>
            </a:r>
            <a:r>
              <a:rPr kumimoji="0" lang="en-US" sz="3000" b="1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</a:t>
            </a:r>
            <a:r>
              <a:rPr kumimoji="0" lang="en-US" sz="3000" b="1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tSbpw</a:t>
            </a:r>
            <a:r>
              <a:rPr kumimoji="0" lang="en-US" sz="3000" b="1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1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H¶m</a:t>
            </a:r>
            <a:r>
              <a:rPr kumimoji="0" lang="en-US" sz="3000" b="1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-as¯ anj³ {]</a:t>
            </a:r>
            <a:r>
              <a:rPr kumimoji="0" lang="en-US" sz="3000" b="1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hÀ</a:t>
            </a:r>
            <a:r>
              <a:rPr kumimoji="0" lang="en-US" sz="3000" b="1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¯-\w. </a:t>
            </a: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000" dirty="0">
                <a:latin typeface="ML-Aathira" pitchFamily="82" charset="0"/>
                <a:ea typeface="Times New Roman" pitchFamily="18" charset="0"/>
                <a:cs typeface="ML-Revathi" charset="0"/>
              </a:rPr>
              <a:t>	</a:t>
            </a:r>
            <a:r>
              <a:rPr kumimoji="0" lang="en-US" sz="300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Bg</a:t>
            </a:r>
            <a:r>
              <a:rPr kumimoji="0" lang="en-US" sz="300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-¯</a:t>
            </a:r>
            <a:r>
              <a:rPr kumimoji="0" lang="en-US" sz="300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nÂ</a:t>
            </a:r>
            <a:r>
              <a:rPr kumimoji="0" lang="en-US" sz="300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thtcm-Snb</a:t>
            </a:r>
            <a:r>
              <a:rPr kumimoji="0" lang="en-US" sz="300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hnhn</a:t>
            </a:r>
            <a:r>
              <a:rPr kumimoji="0" lang="en-US" sz="300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[ </a:t>
            </a:r>
            <a:r>
              <a:rPr kumimoji="0" lang="en-US" sz="300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aX</a:t>
            </a:r>
            <a:r>
              <a:rPr kumimoji="0" lang="en-US" sz="300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-]m-c-¼-cy-</a:t>
            </a:r>
            <a:r>
              <a:rPr lang="en-US" sz="3000" dirty="0">
                <a:latin typeface="ML-Aathira" pitchFamily="82" charset="0"/>
              </a:rPr>
              <a:t>§</a:t>
            </a:r>
            <a:r>
              <a:rPr kumimoji="0" lang="en-US" sz="300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Ä ]</a:t>
            </a:r>
            <a:r>
              <a:rPr kumimoji="0" lang="en-US" sz="300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n</a:t>
            </a:r>
            <a:r>
              <a:rPr lang="en-US" sz="3000" dirty="0" err="1">
                <a:latin typeface="ML-Aathira" pitchFamily="82" charset="0"/>
              </a:rPr>
              <a:t>´</a:t>
            </a:r>
            <a:r>
              <a:rPr kumimoji="0" lang="en-US" sz="300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p</a:t>
            </a:r>
            <a:r>
              <a:rPr kumimoji="0" lang="en-US" sz="300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-S-cp¶ </a:t>
            </a:r>
            <a:r>
              <a:rPr kumimoji="0" lang="en-US" sz="300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hnizm</a:t>
            </a:r>
            <a:r>
              <a:rPr kumimoji="0" lang="en-US" sz="300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</a:t>
            </a:r>
            <a:r>
              <a:rPr kumimoji="0" lang="en-US" sz="300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kn</a:t>
            </a:r>
            <a:r>
              <a:rPr kumimoji="0" lang="en-US" sz="300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-I-</a:t>
            </a:r>
            <a:r>
              <a:rPr kumimoji="0" lang="en-US" sz="300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fpÅ</a:t>
            </a:r>
            <a:r>
              <a:rPr kumimoji="0" lang="en-US" sz="300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`mc-X-¯</a:t>
            </a:r>
            <a:r>
              <a:rPr kumimoji="0" lang="en-US" sz="300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nÂ</a:t>
            </a:r>
            <a:r>
              <a:rPr kumimoji="0" lang="en-US" sz="300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{</a:t>
            </a:r>
            <a:r>
              <a:rPr kumimoji="0" lang="en-US" sz="300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InkvXym</a:t>
            </a:r>
            <a:r>
              <a:rPr kumimoji="0" lang="en-US" sz="300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-\n-I-</a:t>
            </a:r>
            <a:r>
              <a:rPr kumimoji="0" lang="en-US" sz="300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fpsS</a:t>
            </a:r>
            <a:r>
              <a:rPr kumimoji="0" lang="en-US" sz="300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kvt</a:t>
            </a:r>
            <a:r>
              <a:rPr kumimoji="0" lang="en-US" sz="300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\</a:t>
            </a:r>
            <a:r>
              <a:rPr kumimoji="0" lang="en-US" sz="300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lPohn</a:t>
            </a:r>
            <a:r>
              <a:rPr kumimoji="0" lang="en-US" sz="300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-X-</a:t>
            </a:r>
            <a:r>
              <a:rPr kumimoji="0" lang="en-US" sz="300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amWv</a:t>
            </a:r>
            <a:r>
              <a:rPr kumimoji="0" lang="en-US" sz="300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Cutimsb</a:t>
            </a:r>
            <a:r>
              <a:rPr kumimoji="0" lang="en-US" sz="300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{]</a:t>
            </a:r>
            <a:r>
              <a:rPr kumimoji="0" lang="en-US" sz="300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tLm-jn</a:t>
            </a:r>
            <a:r>
              <a:rPr kumimoji="0" lang="en-US" sz="300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-¡m-\</a:t>
            </a:r>
            <a:r>
              <a:rPr kumimoji="0" lang="en-US" sz="300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pÅ</a:t>
            </a:r>
            <a:r>
              <a:rPr kumimoji="0" lang="en-US" sz="300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Gähpw</a:t>
            </a:r>
            <a:r>
              <a:rPr kumimoji="0" lang="en-US" sz="300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ià-amb</a:t>
            </a:r>
            <a:r>
              <a:rPr kumimoji="0" lang="en-US" sz="300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amÀ¤w</a:t>
            </a:r>
            <a:r>
              <a:rPr kumimoji="0" lang="en-US" sz="300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.</a:t>
            </a:r>
            <a:endParaRPr kumimoji="0" lang="en-US" sz="3000" i="0" u="none" strike="noStrike" cap="none" normalizeH="0" baseline="0" dirty="0">
              <a:ln>
                <a:noFill/>
              </a:ln>
              <a:effectLst/>
              <a:latin typeface="ML-Aathira" pitchFamily="82" charset="0"/>
              <a:cs typeface="Arial" pitchFamily="34" charset="0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76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76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76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4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516948436_8c3792eab2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73" name="Rectangle 1"/>
          <p:cNvSpPr>
            <a:spLocks noChangeArrowheads="1"/>
          </p:cNvSpPr>
          <p:nvPr/>
        </p:nvSpPr>
        <p:spPr bwMode="auto">
          <a:xfrm>
            <a:off x="609600" y="701219"/>
            <a:ext cx="7924800" cy="47089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	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aX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kw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hm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-Z-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amWp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asämcp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amÀ¤w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. `mc-X-¯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nse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ss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{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IkvX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h-cp-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tSbpw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lnµp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-¡-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fp-tSbpw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CS-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bnÂ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Hcp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kwhmZ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PohnXw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\ne-\n-¶n-cp-¶p.</a:t>
            </a: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	</a:t>
            </a: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000" dirty="0">
                <a:latin typeface="ML-Aathira" pitchFamily="82" charset="0"/>
                <a:ea typeface="Times New Roman" pitchFamily="18" charset="0"/>
                <a:cs typeface="ML-Revathi" charset="0"/>
              </a:rPr>
              <a:t>	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`mc-Xo-b,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kotdm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-a-e-_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mÀ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]mc-¼-cy-</a:t>
            </a:r>
            <a:r>
              <a:rPr lang="en-US" sz="3000" dirty="0">
                <a:latin typeface="ML-Aathira" pitchFamily="82" charset="0"/>
              </a:rPr>
              <a:t>§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fnÂ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Xm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]-k-hr-¯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n¡pw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B{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i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-a-Po-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hn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-X-¯n\pw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hf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-sc-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tbsd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{]m[m-\y-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ap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-­v.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AXn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-\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mÂ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kotdmae-_mÀ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k`-bnse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kaÀ¸n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-XÀ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aäp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-Å-h-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cnÂ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`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àn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-Xo-£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vW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-X hfÀ¯p-hm³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Ign-bp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¶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kphn-tij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{]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tLm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-j-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IÀIqSn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bm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bn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cn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-¡-W-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sa¶v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k`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Blzm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\w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sN¿p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-¶p. </a:t>
            </a:r>
            <a:r>
              <a:rPr kumimoji="0" lang="en-US" sz="2000" b="1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(</a:t>
            </a:r>
            <a:r>
              <a:rPr kumimoji="0" lang="en-US" sz="2000" b="1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kotdm</a:t>
            </a:r>
            <a:r>
              <a:rPr kumimoji="0" lang="en-US" sz="2000" b="1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2000" b="1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ae-_mÀ</a:t>
            </a:r>
            <a:r>
              <a:rPr kumimoji="0" lang="en-US" sz="2000" b="1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2000" b="1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k`bpsS</a:t>
            </a:r>
            <a:r>
              <a:rPr kumimoji="0" lang="en-US" sz="2000" b="1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t{]</a:t>
            </a:r>
            <a:r>
              <a:rPr kumimoji="0" lang="en-US" sz="2000" b="1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jnX</a:t>
            </a:r>
            <a:r>
              <a:rPr kumimoji="0" lang="en-US" sz="2000" b="1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{]</a:t>
            </a:r>
            <a:r>
              <a:rPr kumimoji="0" lang="en-US" sz="2000" b="1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hÀ</a:t>
            </a:r>
            <a:r>
              <a:rPr kumimoji="0" lang="en-US" sz="2000" b="1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¯\ </a:t>
            </a:r>
            <a:r>
              <a:rPr kumimoji="0" lang="en-US" sz="2000" b="1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amÀ</a:t>
            </a:r>
            <a:r>
              <a:rPr kumimoji="0" lang="en-US" sz="2000" b="1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¤-</a:t>
            </a:r>
            <a:r>
              <a:rPr kumimoji="0" lang="en-US" sz="2000" b="1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tc</a:t>
            </a:r>
            <a:r>
              <a:rPr kumimoji="0" lang="en-US" sz="2000" b="1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-J 6:2þ5).</a:t>
            </a:r>
            <a:endParaRPr kumimoji="0" lang="en-US" sz="3000" b="1" i="0" u="none" strike="noStrike" cap="none" normalizeH="0" baseline="0" dirty="0">
              <a:ln>
                <a:noFill/>
              </a:ln>
              <a:effectLst/>
              <a:latin typeface="ML-Aathira" pitchFamily="82" charset="0"/>
              <a:cs typeface="Arial" pitchFamily="34" charset="0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86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86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86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516948436_8c3792eab2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2720975"/>
            <a:ext cx="7772400" cy="1470025"/>
          </a:xfrm>
        </p:spPr>
        <p:txBody>
          <a:bodyPr>
            <a:noAutofit/>
          </a:bodyPr>
          <a:lstStyle/>
          <a:p>
            <a:pPr algn="l"/>
            <a:r>
              <a:rPr lang="en-US" sz="4000" b="1" dirty="0">
                <a:solidFill>
                  <a:srgbClr val="FF0000"/>
                </a:solidFill>
                <a:latin typeface="ML-Aathira" pitchFamily="82" charset="0"/>
              </a:rPr>
              <a:t>{][m\ anj³ {]</a:t>
            </a:r>
            <a:r>
              <a:rPr lang="en-US" sz="4000" b="1" dirty="0" err="1">
                <a:solidFill>
                  <a:srgbClr val="FF0000"/>
                </a:solidFill>
                <a:latin typeface="ML-Aathira" pitchFamily="82" charset="0"/>
              </a:rPr>
              <a:t>hÀ</a:t>
            </a:r>
            <a:r>
              <a:rPr lang="en-US" sz="4000" b="1" dirty="0">
                <a:solidFill>
                  <a:srgbClr val="FF0000"/>
                </a:solidFill>
                <a:latin typeface="ML-Aathira" pitchFamily="82" charset="0"/>
              </a:rPr>
              <a:t>¯\</a:t>
            </a:r>
            <a:r>
              <a:rPr lang="en-US" sz="4000" b="1" dirty="0" err="1">
                <a:solidFill>
                  <a:srgbClr val="FF0000"/>
                </a:solidFill>
                <a:latin typeface="ML-Aathira" pitchFamily="82" charset="0"/>
              </a:rPr>
              <a:t>ssien</a:t>
            </a:r>
            <a:r>
              <a:rPr lang="en-US" sz="4000" b="1" dirty="0">
                <a:solidFill>
                  <a:srgbClr val="FF0000"/>
                </a:solidFill>
                <a:latin typeface="ML-Aathira" pitchFamily="82" charset="0"/>
              </a:rPr>
              <a:t/>
            </a:r>
            <a:br>
              <a:rPr lang="en-US" sz="4000" b="1" dirty="0">
                <a:solidFill>
                  <a:srgbClr val="FF0000"/>
                </a:solidFill>
                <a:latin typeface="ML-Aathira" pitchFamily="82" charset="0"/>
              </a:rPr>
            </a:br>
            <a:r>
              <a:rPr lang="en-US" sz="4000" dirty="0">
                <a:latin typeface="ML-Aathira" pitchFamily="82" charset="0"/>
              </a:rPr>
              <a:t/>
            </a:r>
            <a:br>
              <a:rPr lang="en-US" sz="4000" dirty="0">
                <a:latin typeface="ML-Aathira" pitchFamily="82" charset="0"/>
              </a:rPr>
            </a:br>
            <a:r>
              <a:rPr lang="en-US" sz="4000" dirty="0">
                <a:latin typeface="ML-Aathira" pitchFamily="82" charset="0"/>
              </a:rPr>
              <a:t>1. </a:t>
            </a:r>
            <a:r>
              <a:rPr lang="en-US" sz="4000" dirty="0" err="1">
                <a:latin typeface="ML-Aathira" pitchFamily="82" charset="0"/>
              </a:rPr>
              <a:t>PohnXkm£yw</a:t>
            </a:r>
            <a:r>
              <a:rPr lang="en-US" sz="4000" dirty="0">
                <a:latin typeface="ML-Aathira" pitchFamily="82" charset="0"/>
              </a:rPr>
              <a:t> </a:t>
            </a:r>
            <a:br>
              <a:rPr lang="en-US" sz="4000" dirty="0">
                <a:latin typeface="ML-Aathira" pitchFamily="82" charset="0"/>
              </a:rPr>
            </a:br>
            <a:r>
              <a:rPr lang="en-US" sz="4000" dirty="0">
                <a:latin typeface="ML-Aathira" pitchFamily="82" charset="0"/>
              </a:rPr>
              <a:t>2. </a:t>
            </a:r>
            <a:r>
              <a:rPr lang="en-US" sz="4000" dirty="0" err="1">
                <a:latin typeface="ML-Aathira" pitchFamily="82" charset="0"/>
              </a:rPr>
              <a:t>kvt</a:t>
            </a:r>
            <a:r>
              <a:rPr lang="en-US" sz="4000" dirty="0">
                <a:latin typeface="ML-Aathira" pitchFamily="82" charset="0"/>
              </a:rPr>
              <a:t>\</a:t>
            </a:r>
            <a:r>
              <a:rPr lang="en-US" sz="4000" dirty="0" err="1">
                <a:latin typeface="ML-Aathira" pitchFamily="82" charset="0"/>
              </a:rPr>
              <a:t>lPohnXw</a:t>
            </a:r>
            <a:r>
              <a:rPr lang="en-US" sz="4000" dirty="0">
                <a:latin typeface="ML-Aathira" pitchFamily="82" charset="0"/>
              </a:rPr>
              <a:t/>
            </a:r>
            <a:br>
              <a:rPr lang="en-US" sz="4000" dirty="0">
                <a:latin typeface="ML-Aathira" pitchFamily="82" charset="0"/>
              </a:rPr>
            </a:br>
            <a:r>
              <a:rPr lang="en-US" sz="4000" dirty="0">
                <a:latin typeface="ML-Aathira" pitchFamily="82" charset="0"/>
              </a:rPr>
              <a:t>3. </a:t>
            </a:r>
            <a:r>
              <a:rPr lang="en-US" sz="4000" dirty="0" err="1">
                <a:latin typeface="ML-Aathira" pitchFamily="82" charset="0"/>
              </a:rPr>
              <a:t>aXkwhmZw</a:t>
            </a:r>
            <a:r>
              <a:rPr lang="en-US" sz="4000" dirty="0">
                <a:latin typeface="ML-Aathira" pitchFamily="82" charset="0"/>
              </a:rPr>
              <a:t>.</a:t>
            </a:r>
            <a:br>
              <a:rPr lang="en-US" sz="4000" dirty="0">
                <a:latin typeface="ML-Aathira" pitchFamily="82" charset="0"/>
              </a:rPr>
            </a:br>
            <a:r>
              <a:rPr lang="en-US" sz="4000" dirty="0">
                <a:latin typeface="ML-Aathira" pitchFamily="82" charset="0"/>
              </a:rPr>
              <a:t>4. </a:t>
            </a:r>
            <a:r>
              <a:rPr lang="en-US" sz="4000" dirty="0" err="1">
                <a:latin typeface="ML-Aathira" pitchFamily="82" charset="0"/>
              </a:rPr>
              <a:t>kphntij</a:t>
            </a:r>
            <a:r>
              <a:rPr lang="en-US" sz="4000" dirty="0">
                <a:latin typeface="ML-Aathira" pitchFamily="82" charset="0"/>
              </a:rPr>
              <a:t>{]</a:t>
            </a:r>
            <a:r>
              <a:rPr lang="en-US" sz="4000" dirty="0" err="1">
                <a:latin typeface="ML-Aathira" pitchFamily="82" charset="0"/>
              </a:rPr>
              <a:t>tLmjWw</a:t>
            </a:r>
            <a:r>
              <a:rPr lang="en-US" sz="4000" dirty="0">
                <a:latin typeface="ML-Aathira" pitchFamily="82" charset="0"/>
              </a:rPr>
              <a:t/>
            </a:r>
            <a:br>
              <a:rPr lang="en-US" sz="4000" dirty="0">
                <a:latin typeface="ML-Aathira" pitchFamily="82" charset="0"/>
              </a:rPr>
            </a:br>
            <a:r>
              <a:rPr lang="en-US" sz="4000" dirty="0">
                <a:latin typeface="ML-Aathira" pitchFamily="82" charset="0"/>
              </a:rPr>
              <a:t/>
            </a:r>
            <a:br>
              <a:rPr lang="en-US" sz="4000" dirty="0">
                <a:latin typeface="ML-Aathira" pitchFamily="82" charset="0"/>
              </a:rPr>
            </a:br>
            <a:endParaRPr lang="en-US" sz="4000" dirty="0">
              <a:latin typeface="ML-Aathira" pitchFamily="82" charset="0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3" descr="516948436_8c3792eab2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Oval 3"/>
          <p:cNvSpPr/>
          <p:nvPr/>
        </p:nvSpPr>
        <p:spPr>
          <a:xfrm>
            <a:off x="857224" y="1214422"/>
            <a:ext cx="7429552" cy="3143272"/>
          </a:xfrm>
          <a:prstGeom prst="ellipse">
            <a:avLst/>
          </a:prstGeom>
          <a:solidFill>
            <a:srgbClr val="FF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214282" y="1285860"/>
            <a:ext cx="8715404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 err="1">
                <a:solidFill>
                  <a:srgbClr val="FF0000"/>
                </a:solidFill>
                <a:latin typeface="ML-Aathira" pitchFamily="82" charset="0"/>
              </a:rPr>
              <a:t>ssZhhN</a:t>
            </a:r>
            <a:r>
              <a:rPr lang="en-US" sz="4500" b="1" dirty="0">
                <a:solidFill>
                  <a:srgbClr val="FF0000"/>
                </a:solidFill>
                <a:latin typeface="ML-Aathira" pitchFamily="82" charset="0"/>
              </a:rPr>
              <a:t>\w </a:t>
            </a:r>
          </a:p>
          <a:p>
            <a:pPr algn="ctr"/>
            <a:r>
              <a:rPr lang="en-US" sz="4500" b="1" dirty="0" err="1">
                <a:solidFill>
                  <a:srgbClr val="FF0000"/>
                </a:solidFill>
                <a:latin typeface="ML-Aathira" pitchFamily="82" charset="0"/>
              </a:rPr>
              <a:t>hmbn¡mw</a:t>
            </a:r>
            <a:r>
              <a:rPr lang="en-US" sz="4500" b="1" dirty="0">
                <a:solidFill>
                  <a:srgbClr val="FF0000"/>
                </a:solidFill>
                <a:latin typeface="ML-Aathira" pitchFamily="82" charset="0"/>
              </a:rPr>
              <a:t>, [</a:t>
            </a:r>
            <a:r>
              <a:rPr lang="en-US" sz="4500" b="1" dirty="0" err="1">
                <a:solidFill>
                  <a:srgbClr val="FF0000"/>
                </a:solidFill>
                <a:latin typeface="ML-Aathira" pitchFamily="82" charset="0"/>
              </a:rPr>
              <a:t>ym</a:t>
            </a:r>
            <a:r>
              <a:rPr lang="en-US" sz="4500" b="1" dirty="0">
                <a:solidFill>
                  <a:srgbClr val="FF0000"/>
                </a:solidFill>
                <a:latin typeface="ML-Aathira" pitchFamily="82" charset="0"/>
              </a:rPr>
              <a:t>\</a:t>
            </a:r>
            <a:r>
              <a:rPr lang="en-US" sz="4500" b="1" dirty="0" err="1">
                <a:solidFill>
                  <a:srgbClr val="FF0000"/>
                </a:solidFill>
                <a:latin typeface="ML-Aathira" pitchFamily="82" charset="0"/>
              </a:rPr>
              <a:t>n¡mw</a:t>
            </a:r>
            <a:endParaRPr lang="en-US" sz="4500" b="1" dirty="0">
              <a:solidFill>
                <a:srgbClr val="FF0000"/>
              </a:solidFill>
              <a:latin typeface="ML-Aathira" pitchFamily="82" charset="0"/>
            </a:endParaRPr>
          </a:p>
          <a:p>
            <a:pPr algn="ctr"/>
            <a:r>
              <a:rPr lang="en-US" sz="4500" dirty="0">
                <a:latin typeface="ML-Aathira" pitchFamily="82" charset="0"/>
              </a:rPr>
              <a:t>(</a:t>
            </a:r>
            <a:r>
              <a:rPr lang="en-US" sz="4500" dirty="0">
                <a:latin typeface="ML-Aathira" pitchFamily="82" charset="0"/>
              </a:rPr>
              <a:t>1 </a:t>
            </a:r>
            <a:r>
              <a:rPr lang="en-US" sz="4500" dirty="0" err="1">
                <a:latin typeface="ML-Aathira" pitchFamily="82" charset="0"/>
              </a:rPr>
              <a:t>tImdn</a:t>
            </a:r>
            <a:r>
              <a:rPr lang="en-US" sz="4500" dirty="0">
                <a:latin typeface="ML-Aathira" pitchFamily="82" charset="0"/>
              </a:rPr>
              <a:t>. 3:5þ9)</a:t>
            </a:r>
            <a:endParaRPr lang="en-US" sz="3000" dirty="0">
              <a:latin typeface="ML-Aathira" pitchFamily="82" charset="0"/>
            </a:endParaRPr>
          </a:p>
        </p:txBody>
      </p:sp>
      <p:pic>
        <p:nvPicPr>
          <p:cNvPr id="6146" name="Picture 2" descr="D:\web photo\class I\10\prayer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00298" y="3500438"/>
            <a:ext cx="4143404" cy="3107803"/>
          </a:xfrm>
          <a:prstGeom prst="rect">
            <a:avLst/>
          </a:prstGeom>
          <a:noFill/>
          <a:effectLst>
            <a:softEdge rad="635000"/>
          </a:effectLst>
        </p:spPr>
      </p:pic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3" descr="516948436_8c3792eab2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ounded Rectangle 4"/>
          <p:cNvSpPr/>
          <p:nvPr/>
        </p:nvSpPr>
        <p:spPr>
          <a:xfrm>
            <a:off x="785786" y="2500306"/>
            <a:ext cx="7500990" cy="2786082"/>
          </a:xfrm>
          <a:prstGeom prst="roundRect">
            <a:avLst/>
          </a:prstGeom>
          <a:solidFill>
            <a:srgbClr val="FF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1071538" y="1752600"/>
            <a:ext cx="7072362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rgbClr val="00B050"/>
                </a:solidFill>
                <a:latin typeface="ML-Aathira" pitchFamily="82" charset="0"/>
              </a:rPr>
              <a:t>HmÀ½n¡m³ </a:t>
            </a:r>
            <a:r>
              <a:rPr lang="en-US" sz="4500" b="1" dirty="0" err="1">
                <a:solidFill>
                  <a:srgbClr val="00B050"/>
                </a:solidFill>
                <a:latin typeface="ML-Aathira" pitchFamily="82" charset="0"/>
              </a:rPr>
              <a:t>Hcp</a:t>
            </a:r>
            <a:r>
              <a:rPr lang="en-US" sz="4500" b="1" dirty="0">
                <a:solidFill>
                  <a:srgbClr val="00B050"/>
                </a:solidFill>
                <a:latin typeface="ML-Aathira" pitchFamily="82" charset="0"/>
              </a:rPr>
              <a:t> </a:t>
            </a:r>
            <a:r>
              <a:rPr lang="en-US" sz="4500" b="1" dirty="0" err="1">
                <a:solidFill>
                  <a:srgbClr val="00B050"/>
                </a:solidFill>
                <a:latin typeface="ML-Aathira" pitchFamily="82" charset="0"/>
              </a:rPr>
              <a:t>XncphN</a:t>
            </a:r>
            <a:r>
              <a:rPr lang="en-US" sz="4500" b="1" dirty="0">
                <a:solidFill>
                  <a:srgbClr val="00B050"/>
                </a:solidFill>
                <a:latin typeface="ML-Aathira" pitchFamily="82" charset="0"/>
              </a:rPr>
              <a:t>\w</a:t>
            </a:r>
          </a:p>
          <a:p>
            <a:pPr algn="ctr"/>
            <a:endParaRPr lang="en-US" sz="1500" b="1" dirty="0">
              <a:solidFill>
                <a:srgbClr val="00B050"/>
              </a:solidFill>
              <a:latin typeface="ML-Aathira" pitchFamily="82" charset="0"/>
            </a:endParaRPr>
          </a:p>
          <a:p>
            <a:pPr algn="ctr"/>
            <a:r>
              <a:rPr lang="en-US" sz="3000" b="1" dirty="0">
                <a:solidFill>
                  <a:srgbClr val="00B0F0"/>
                </a:solidFill>
                <a:latin typeface="ML-Aathira" pitchFamily="82" charset="0"/>
              </a:rPr>
              <a:t>R§Ä </a:t>
            </a:r>
            <a:r>
              <a:rPr lang="en-US" sz="3000" b="1" dirty="0" err="1">
                <a:solidFill>
                  <a:srgbClr val="00B0F0"/>
                </a:solidFill>
                <a:latin typeface="ML-Aathira" pitchFamily="82" charset="0"/>
              </a:rPr>
              <a:t>ssZh¯nsâ</a:t>
            </a:r>
            <a:r>
              <a:rPr lang="en-US" sz="3000" b="1" dirty="0">
                <a:solidFill>
                  <a:srgbClr val="00B0F0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rgbClr val="00B0F0"/>
                </a:solidFill>
                <a:latin typeface="ML-Aathira" pitchFamily="82" charset="0"/>
              </a:rPr>
              <a:t>Iq«pthe¡mcmWv</a:t>
            </a:r>
            <a:r>
              <a:rPr lang="en-US" sz="3000" b="1" dirty="0">
                <a:solidFill>
                  <a:srgbClr val="00B0F0"/>
                </a:solidFill>
                <a:latin typeface="ML-Aathira" pitchFamily="82" charset="0"/>
              </a:rPr>
              <a:t>. \</a:t>
            </a:r>
            <a:r>
              <a:rPr lang="en-US" sz="3000" b="1" dirty="0" err="1">
                <a:solidFill>
                  <a:srgbClr val="00B0F0"/>
                </a:solidFill>
                <a:latin typeface="ML-Aathira" pitchFamily="82" charset="0"/>
              </a:rPr>
              <a:t>n§fmIs</a:t>
            </a:r>
            <a:r>
              <a:rPr lang="en-US" sz="3000" b="1" dirty="0">
                <a:solidFill>
                  <a:srgbClr val="00B0F0"/>
                </a:solidFill>
                <a:latin typeface="ML-Aathira" pitchFamily="82" charset="0"/>
              </a:rPr>
              <a:t>« </a:t>
            </a:r>
            <a:r>
              <a:rPr lang="en-US" sz="3000" b="1" dirty="0" err="1">
                <a:solidFill>
                  <a:srgbClr val="00B0F0"/>
                </a:solidFill>
                <a:latin typeface="ML-Aathira" pitchFamily="82" charset="0"/>
              </a:rPr>
              <a:t>ssZh¯nsâ</a:t>
            </a:r>
            <a:r>
              <a:rPr lang="en-US" sz="3000" b="1" dirty="0">
                <a:solidFill>
                  <a:srgbClr val="00B0F0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rgbClr val="00B0F0"/>
                </a:solidFill>
                <a:latin typeface="ML-Aathira" pitchFamily="82" charset="0"/>
              </a:rPr>
              <a:t>hbepw</a:t>
            </a:r>
            <a:r>
              <a:rPr lang="en-US" sz="3000" b="1" dirty="0">
                <a:solidFill>
                  <a:srgbClr val="00B0F0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rgbClr val="00B0F0"/>
                </a:solidFill>
                <a:latin typeface="ML-Aathira" pitchFamily="82" charset="0"/>
              </a:rPr>
              <a:t>hoSpw</a:t>
            </a:r>
            <a:endParaRPr lang="en-US" sz="3000" b="1" dirty="0">
              <a:solidFill>
                <a:srgbClr val="00B0F0"/>
              </a:solidFill>
              <a:latin typeface="ML-Aathira" pitchFamily="82" charset="0"/>
            </a:endParaRPr>
          </a:p>
          <a:p>
            <a:pPr algn="ctr"/>
            <a:r>
              <a:rPr lang="en-US" sz="3000" dirty="0">
                <a:solidFill>
                  <a:srgbClr val="00B0F0"/>
                </a:solidFill>
                <a:latin typeface="ML-Aathira" pitchFamily="82" charset="0"/>
              </a:rPr>
              <a:t>-(</a:t>
            </a:r>
            <a:r>
              <a:rPr lang="en-US" sz="3000" dirty="0">
                <a:solidFill>
                  <a:srgbClr val="00B0F0"/>
                </a:solidFill>
                <a:latin typeface="ML-Aathira" pitchFamily="82" charset="0"/>
              </a:rPr>
              <a:t>1 </a:t>
            </a:r>
            <a:r>
              <a:rPr lang="en-US" sz="3000" dirty="0" err="1">
                <a:solidFill>
                  <a:srgbClr val="00B0F0"/>
                </a:solidFill>
                <a:latin typeface="ML-Aathira" pitchFamily="82" charset="0"/>
              </a:rPr>
              <a:t>tImdn</a:t>
            </a:r>
            <a:r>
              <a:rPr lang="en-US" sz="3000" dirty="0">
                <a:solidFill>
                  <a:srgbClr val="00B0F0"/>
                </a:solidFill>
                <a:latin typeface="ML-Aathira" pitchFamily="82" charset="0"/>
              </a:rPr>
              <a:t>. 3:9).</a:t>
            </a:r>
            <a:endParaRPr lang="en-US" sz="3000" dirty="0">
              <a:solidFill>
                <a:srgbClr val="00B0F0"/>
              </a:solidFill>
              <a:latin typeface="ML-Aathira" pitchFamily="82" charset="0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516948436_8c3792eab2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5"/>
          <p:cNvSpPr/>
          <p:nvPr/>
        </p:nvSpPr>
        <p:spPr>
          <a:xfrm>
            <a:off x="0" y="2714620"/>
            <a:ext cx="9144000" cy="2286016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214282" y="1752600"/>
            <a:ext cx="8715404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rgbClr val="7030A0"/>
                </a:solidFill>
                <a:latin typeface="ML-Aathira" pitchFamily="82" charset="0"/>
              </a:rPr>
              <a:t>\</a:t>
            </a:r>
            <a:r>
              <a:rPr lang="en-US" sz="4500" b="1" dirty="0" err="1">
                <a:solidFill>
                  <a:srgbClr val="7030A0"/>
                </a:solidFill>
                <a:latin typeface="ML-Aathira" pitchFamily="82" charset="0"/>
              </a:rPr>
              <a:t>ap¡p</a:t>
            </a:r>
            <a:r>
              <a:rPr lang="en-US" sz="4500" b="1" dirty="0">
                <a:solidFill>
                  <a:srgbClr val="7030A0"/>
                </a:solidFill>
                <a:latin typeface="ML-Aathira" pitchFamily="82" charset="0"/>
              </a:rPr>
              <a:t> {]</a:t>
            </a:r>
            <a:r>
              <a:rPr lang="en-US" sz="4500" b="1" dirty="0" err="1">
                <a:solidFill>
                  <a:srgbClr val="7030A0"/>
                </a:solidFill>
                <a:latin typeface="ML-Aathira" pitchFamily="82" charset="0"/>
              </a:rPr>
              <a:t>mÀ°n¡mw</a:t>
            </a:r>
            <a:endParaRPr lang="en-US" sz="4500" b="1" dirty="0">
              <a:solidFill>
                <a:srgbClr val="7030A0"/>
              </a:solidFill>
              <a:latin typeface="ML-Aathira" pitchFamily="82" charset="0"/>
            </a:endParaRPr>
          </a:p>
          <a:p>
            <a:pPr algn="ctr"/>
            <a:endParaRPr lang="en-US" sz="1500" b="1" dirty="0">
              <a:solidFill>
                <a:srgbClr val="00B050"/>
              </a:solidFill>
              <a:latin typeface="ML-Aathira" pitchFamily="82" charset="0"/>
            </a:endParaRPr>
          </a:p>
          <a:p>
            <a:pPr algn="ctr"/>
            <a:r>
              <a:rPr lang="en-US" sz="3000" b="1" dirty="0" err="1">
                <a:latin typeface="ML-Aathira" pitchFamily="82" charset="0"/>
              </a:rPr>
              <a:t>R§fpsS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IÀ¯mth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R§fpsS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ssZhta</a:t>
            </a:r>
            <a:r>
              <a:rPr lang="en-US" sz="3000" b="1" dirty="0">
                <a:latin typeface="ML-Aathira" pitchFamily="82" charset="0"/>
              </a:rPr>
              <a:t>, </a:t>
            </a:r>
            <a:r>
              <a:rPr lang="en-US" sz="3000" b="1" dirty="0" err="1">
                <a:latin typeface="ML-Aathira" pitchFamily="82" charset="0"/>
              </a:rPr>
              <a:t>Aht</a:t>
            </a:r>
            <a:r>
              <a:rPr lang="en-US" sz="3000" b="1" dirty="0">
                <a:latin typeface="ML-Aathira" pitchFamily="82" charset="0"/>
              </a:rPr>
              <a:t>\</a:t>
            </a:r>
            <a:r>
              <a:rPr lang="en-US" sz="3000" b="1" dirty="0" err="1">
                <a:latin typeface="ML-Aathira" pitchFamily="82" charset="0"/>
              </a:rPr>
              <a:t>msSm¸w</a:t>
            </a:r>
            <a:r>
              <a:rPr lang="en-US" sz="3000" b="1" dirty="0">
                <a:latin typeface="ML-Aathira" pitchFamily="82" charset="0"/>
              </a:rPr>
              <a:t> acn¡m</a:t>
            </a:r>
            <a:r>
              <a:rPr lang="en-US" sz="3000" b="1" dirty="0">
                <a:latin typeface="ML-Aathira" pitchFamily="82" charset="0"/>
              </a:rPr>
              <a:t>³ \</a:t>
            </a:r>
            <a:r>
              <a:rPr lang="en-US" sz="3000" b="1" dirty="0" err="1">
                <a:latin typeface="ML-Aathira" pitchFamily="82" charset="0"/>
              </a:rPr>
              <a:t>ap¡pw</a:t>
            </a:r>
            <a:r>
              <a:rPr lang="en-US" sz="3000" b="1" dirty="0">
                <a:latin typeface="ML-Aathira" pitchFamily="82" charset="0"/>
              </a:rPr>
              <a:t> t]</a:t>
            </a:r>
            <a:r>
              <a:rPr lang="en-US" sz="3000" b="1" dirty="0" err="1">
                <a:latin typeface="ML-Aathira" pitchFamily="82" charset="0"/>
              </a:rPr>
              <a:t>mImw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F¶p</a:t>
            </a:r>
            <a:r>
              <a:rPr lang="en-US" sz="3000" b="1" dirty="0">
                <a:latin typeface="ML-Aathira" pitchFamily="82" charset="0"/>
              </a:rPr>
              <a:t> ]dª hnip² tXm½mÇolmsbt¸mse </a:t>
            </a:r>
            <a:r>
              <a:rPr lang="en-US" sz="3000" b="1" dirty="0" err="1">
                <a:latin typeface="ML-Aathira" pitchFamily="82" charset="0"/>
              </a:rPr>
              <a:t>hnizmk¯n</a:t>
            </a:r>
            <a:r>
              <a:rPr lang="en-US" sz="3000" b="1" dirty="0">
                <a:latin typeface="ML-Aathira" pitchFamily="82" charset="0"/>
              </a:rPr>
              <a:t>\v </a:t>
            </a:r>
            <a:r>
              <a:rPr lang="en-US" sz="3000" b="1" dirty="0" err="1">
                <a:latin typeface="ML-Aathira" pitchFamily="82" charset="0"/>
              </a:rPr>
              <a:t>km£yw</a:t>
            </a:r>
            <a:r>
              <a:rPr lang="en-US" sz="3000" b="1" dirty="0">
                <a:latin typeface="ML-Aathira" pitchFamily="82" charset="0"/>
              </a:rPr>
              <a:t> \ÂIm³ </a:t>
            </a:r>
            <a:r>
              <a:rPr lang="en-US" sz="3000" b="1" dirty="0" err="1">
                <a:latin typeface="ML-Aathira" pitchFamily="82" charset="0"/>
              </a:rPr>
              <a:t>R§sfbpw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iàcm¡Wta</a:t>
            </a:r>
            <a:r>
              <a:rPr lang="en-US" sz="3000" b="1" dirty="0">
                <a:latin typeface="ML-Aathira" pitchFamily="82" charset="0"/>
              </a:rPr>
              <a:t>.</a:t>
            </a:r>
            <a:endParaRPr lang="en-US" sz="3000" b="1" dirty="0">
              <a:latin typeface="ML-Aathira" pitchFamily="82" charset="0"/>
            </a:endParaRPr>
          </a:p>
          <a:p>
            <a:pPr algn="ctr"/>
            <a:endParaRPr lang="en-US" sz="3000" b="1" dirty="0">
              <a:latin typeface="ML-Aathira" pitchFamily="82" charset="0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516948436_8c3792eab2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214282" y="1928802"/>
            <a:ext cx="8715404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 err="1">
                <a:solidFill>
                  <a:srgbClr val="7030A0"/>
                </a:solidFill>
                <a:latin typeface="ML-Aathira" pitchFamily="82" charset="0"/>
              </a:rPr>
              <a:t>Fsâ</a:t>
            </a:r>
            <a:r>
              <a:rPr lang="en-US" sz="4500" b="1" dirty="0">
                <a:solidFill>
                  <a:srgbClr val="7030A0"/>
                </a:solidFill>
                <a:latin typeface="ML-Aathira" pitchFamily="82" charset="0"/>
              </a:rPr>
              <a:t> </a:t>
            </a:r>
            <a:r>
              <a:rPr lang="en-US" sz="4500" b="1" dirty="0" err="1">
                <a:solidFill>
                  <a:srgbClr val="7030A0"/>
                </a:solidFill>
                <a:latin typeface="ML-Aathira" pitchFamily="82" charset="0"/>
              </a:rPr>
              <a:t>Xocpam</a:t>
            </a:r>
            <a:r>
              <a:rPr lang="en-US" sz="4500" b="1" dirty="0">
                <a:solidFill>
                  <a:srgbClr val="7030A0"/>
                </a:solidFill>
                <a:latin typeface="ML-Aathira" pitchFamily="82" charset="0"/>
              </a:rPr>
              <a:t>\w</a:t>
            </a:r>
          </a:p>
          <a:p>
            <a:pPr algn="ctr"/>
            <a:endParaRPr lang="en-US" sz="1500" b="1" dirty="0">
              <a:solidFill>
                <a:srgbClr val="00B050"/>
              </a:solidFill>
              <a:latin typeface="ML-Aathira" pitchFamily="82" charset="0"/>
            </a:endParaRPr>
          </a:p>
          <a:p>
            <a:pPr algn="ctr"/>
            <a:r>
              <a:rPr lang="en-US" sz="3000" b="1" dirty="0" err="1">
                <a:latin typeface="ML-Aathira" pitchFamily="82" charset="0"/>
              </a:rPr>
              <a:t>Fsâ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CShIbnse</a:t>
            </a:r>
            <a:r>
              <a:rPr lang="en-US" sz="3000" b="1" dirty="0">
                <a:latin typeface="ML-Aathira" pitchFamily="82" charset="0"/>
              </a:rPr>
              <a:t> anj³ </a:t>
            </a:r>
            <a:r>
              <a:rPr lang="en-US" sz="3000" b="1" dirty="0" err="1">
                <a:latin typeface="ML-Aathira" pitchFamily="82" charset="0"/>
              </a:rPr>
              <a:t>RmbÀ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BNcW¯nÂ</a:t>
            </a:r>
            <a:r>
              <a:rPr lang="en-US" sz="3000" b="1" dirty="0">
                <a:latin typeface="ML-Aathira" pitchFamily="82" charset="0"/>
              </a:rPr>
              <a:t> {]</a:t>
            </a:r>
            <a:r>
              <a:rPr lang="en-US" sz="3000" b="1" dirty="0" err="1">
                <a:latin typeface="ML-Aathira" pitchFamily="82" charset="0"/>
              </a:rPr>
              <a:t>mÀ</a:t>
            </a:r>
            <a:r>
              <a:rPr lang="en-US" sz="3000" b="1" dirty="0">
                <a:latin typeface="ML-Aathira" pitchFamily="82" charset="0"/>
              </a:rPr>
              <a:t>°\, ]</a:t>
            </a:r>
            <a:r>
              <a:rPr lang="en-US" sz="3000" b="1" dirty="0" err="1">
                <a:latin typeface="ML-Aathira" pitchFamily="82" charset="0"/>
              </a:rPr>
              <a:t>cnXymKw</a:t>
            </a:r>
            <a:r>
              <a:rPr lang="en-US" sz="3000" b="1" dirty="0">
                <a:latin typeface="ML-Aathira" pitchFamily="82" charset="0"/>
              </a:rPr>
              <a:t>, </a:t>
            </a:r>
            <a:r>
              <a:rPr lang="en-US" sz="3000" b="1" dirty="0" err="1">
                <a:latin typeface="ML-Aathira" pitchFamily="82" charset="0"/>
              </a:rPr>
              <a:t>kw`mh</a:t>
            </a:r>
            <a:r>
              <a:rPr lang="en-US" sz="3000" b="1" dirty="0">
                <a:latin typeface="ML-Aathira" pitchFamily="82" charset="0"/>
              </a:rPr>
              <a:t>\ </a:t>
            </a:r>
            <a:r>
              <a:rPr lang="en-US" sz="3000" b="1" dirty="0" err="1">
                <a:latin typeface="ML-Aathira" pitchFamily="82" charset="0"/>
              </a:rPr>
              <a:t>F¶nhbneqsS</a:t>
            </a:r>
            <a:r>
              <a:rPr lang="en-US" sz="3000" b="1" dirty="0">
                <a:latin typeface="ML-Aathira" pitchFamily="82" charset="0"/>
              </a:rPr>
              <a:t> Rm³ </a:t>
            </a:r>
            <a:r>
              <a:rPr lang="en-US" sz="3000" b="1" dirty="0" err="1">
                <a:latin typeface="ML-Aathira" pitchFamily="82" charset="0"/>
              </a:rPr>
              <a:t>kPohambn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klIcn¡pw</a:t>
            </a:r>
            <a:r>
              <a:rPr lang="en-US" sz="3000" b="1" dirty="0">
                <a:latin typeface="ML-Aathira" pitchFamily="82" charset="0"/>
              </a:rPr>
              <a:t>.</a:t>
            </a:r>
            <a:endParaRPr lang="en-US" sz="3000" b="1" dirty="0">
              <a:latin typeface="ML-Aathira" pitchFamily="82" charset="0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516948436_8c3792eab2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ectangle 7"/>
          <p:cNvSpPr/>
          <p:nvPr/>
        </p:nvSpPr>
        <p:spPr>
          <a:xfrm>
            <a:off x="0" y="2209800"/>
            <a:ext cx="9144000" cy="3200400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381000" y="1600200"/>
            <a:ext cx="8305800" cy="386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k`m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]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nXm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¡·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mÀ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 ]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dbp¶Xv</a:t>
            </a:r>
            <a:endParaRPr lang="en-US" sz="3500" b="1" dirty="0">
              <a:solidFill>
                <a:srgbClr val="FF00FF"/>
              </a:solidFill>
              <a:latin typeface="ML-Aathira" pitchFamily="82" charset="0"/>
            </a:endParaRPr>
          </a:p>
          <a:p>
            <a:pPr algn="just"/>
            <a:r>
              <a:rPr lang="en-US" sz="2600" dirty="0">
                <a:latin typeface="ML-Aathira" pitchFamily="82" charset="0"/>
              </a:rPr>
              <a:t> 	</a:t>
            </a:r>
            <a:r>
              <a:rPr lang="en-US" sz="3000" dirty="0">
                <a:latin typeface="ML-Aathira" pitchFamily="82" charset="0"/>
              </a:rPr>
              <a:t> {]</a:t>
            </a:r>
            <a:r>
              <a:rPr lang="en-US" sz="3000" dirty="0" err="1">
                <a:latin typeface="ML-Aathira" pitchFamily="82" charset="0"/>
              </a:rPr>
              <a:t>mtZ</a:t>
            </a:r>
            <a:r>
              <a:rPr lang="en-US" sz="3000" dirty="0">
                <a:latin typeface="ML-Aathira" pitchFamily="82" charset="0"/>
              </a:rPr>
              <a:t>-in-I-k-`-</a:t>
            </a:r>
            <a:r>
              <a:rPr lang="en-US" sz="3000" dirty="0" err="1">
                <a:latin typeface="ML-Aathira" pitchFamily="82" charset="0"/>
              </a:rPr>
              <a:t>IÄƒ</a:t>
            </a:r>
            <a:r>
              <a:rPr lang="en-US" sz="3000" dirty="0">
                <a:latin typeface="ML-Aathira" pitchFamily="82" charset="0"/>
              </a:rPr>
              <a:t> </a:t>
            </a:r>
            <a:r>
              <a:rPr lang="en-US" sz="3000" dirty="0" err="1">
                <a:latin typeface="ML-Aathira" pitchFamily="82" charset="0"/>
              </a:rPr>
              <a:t>kmÀh</a:t>
            </a:r>
            <a:r>
              <a:rPr lang="en-US" sz="3000" dirty="0">
                <a:latin typeface="ML-Aathira" pitchFamily="82" charset="0"/>
              </a:rPr>
              <a:t>{</a:t>
            </a:r>
            <a:r>
              <a:rPr lang="en-US" sz="3000" dirty="0" err="1">
                <a:latin typeface="ML-Aathira" pitchFamily="82" charset="0"/>
              </a:rPr>
              <a:t>Xn</a:t>
            </a:r>
            <a:r>
              <a:rPr lang="en-US" sz="3000" dirty="0">
                <a:latin typeface="ML-Aathira" pitchFamily="82" charset="0"/>
              </a:rPr>
              <a:t>-I-k-</a:t>
            </a:r>
            <a:r>
              <a:rPr lang="en-US" sz="3000" dirty="0">
                <a:latin typeface="ML-Aathira" pitchFamily="82" charset="0"/>
              </a:rPr>
              <a:t>`</a:t>
            </a:r>
            <a:r>
              <a:rPr lang="en-US" sz="3000" dirty="0" err="1">
                <a:latin typeface="ML-Aathira" pitchFamily="82" charset="0"/>
              </a:rPr>
              <a:t>sb</a:t>
            </a:r>
            <a:r>
              <a:rPr lang="en-US" sz="3000" dirty="0">
                <a:latin typeface="ML-Aathira" pitchFamily="82" charset="0"/>
              </a:rPr>
              <a:t> {]</a:t>
            </a:r>
            <a:r>
              <a:rPr lang="en-US" sz="3000" dirty="0" err="1">
                <a:latin typeface="ML-Aathira" pitchFamily="82" charset="0"/>
              </a:rPr>
              <a:t>Xn</a:t>
            </a:r>
            <a:r>
              <a:rPr lang="en-US" sz="3000" dirty="0">
                <a:latin typeface="ML-Aathira" pitchFamily="82" charset="0"/>
              </a:rPr>
              <a:t>-\n-[m\w </a:t>
            </a:r>
            <a:r>
              <a:rPr lang="en-US" sz="3000" dirty="0">
                <a:latin typeface="ML-Aathira" pitchFamily="82" charset="0"/>
              </a:rPr>
              <a:t>sN¿p-hm</a:t>
            </a:r>
            <a:r>
              <a:rPr lang="en-US" sz="3000" dirty="0">
                <a:latin typeface="ML-Aathira" pitchFamily="82" charset="0"/>
              </a:rPr>
              <a:t>³</a:t>
            </a:r>
            <a:r>
              <a:rPr lang="en-US" sz="3000" dirty="0">
                <a:latin typeface="ML-Aathira" pitchFamily="82" charset="0"/>
              </a:rPr>
              <a:t> ISs¸«n-</a:t>
            </a:r>
            <a:r>
              <a:rPr lang="en-US" sz="3000" dirty="0" err="1">
                <a:latin typeface="ML-Aathira" pitchFamily="82" charset="0"/>
              </a:rPr>
              <a:t>cn</a:t>
            </a:r>
            <a:r>
              <a:rPr lang="en-US" sz="3000" dirty="0">
                <a:latin typeface="ML-Aathira" pitchFamily="82" charset="0"/>
              </a:rPr>
              <a:t>-¡p-¶-</a:t>
            </a:r>
            <a:r>
              <a:rPr lang="en-US" sz="3000" dirty="0" err="1">
                <a:latin typeface="ML-Aathira" pitchFamily="82" charset="0"/>
              </a:rPr>
              <a:t>Xp-sIm­v</a:t>
            </a:r>
            <a:r>
              <a:rPr lang="en-US" sz="3000" dirty="0">
                <a:latin typeface="ML-Aathira" pitchFamily="82" charset="0"/>
              </a:rPr>
              <a:t> </a:t>
            </a:r>
            <a:r>
              <a:rPr lang="en-US" sz="3000" dirty="0">
                <a:latin typeface="ML-Aathira" pitchFamily="82" charset="0"/>
              </a:rPr>
              <a:t>{</a:t>
            </a:r>
            <a:r>
              <a:rPr lang="en-US" sz="3000" dirty="0" err="1">
                <a:latin typeface="ML-Aathira" pitchFamily="82" charset="0"/>
              </a:rPr>
              <a:t>InkvXp-hnÂ</a:t>
            </a:r>
            <a:r>
              <a:rPr lang="en-US" sz="3000" dirty="0">
                <a:latin typeface="ML-Aathira" pitchFamily="82" charset="0"/>
              </a:rPr>
              <a:t> </a:t>
            </a:r>
            <a:r>
              <a:rPr lang="en-US" sz="3000" dirty="0" err="1">
                <a:latin typeface="ML-Aathira" pitchFamily="82" charset="0"/>
              </a:rPr>
              <a:t>hniz-kn</a:t>
            </a:r>
            <a:r>
              <a:rPr lang="en-US" sz="3000" dirty="0">
                <a:latin typeface="ML-Aathira" pitchFamily="82" charset="0"/>
              </a:rPr>
              <a:t>-¡</a:t>
            </a:r>
            <a:r>
              <a:rPr lang="en-US" sz="3000" dirty="0" err="1">
                <a:latin typeface="ML-Aathira" pitchFamily="82" charset="0"/>
              </a:rPr>
              <a:t>msX</a:t>
            </a:r>
            <a:r>
              <a:rPr lang="en-US" sz="3000" dirty="0">
                <a:latin typeface="ML-Aathira" pitchFamily="82" charset="0"/>
              </a:rPr>
              <a:t> </a:t>
            </a:r>
            <a:r>
              <a:rPr lang="en-US" sz="3000" dirty="0" err="1">
                <a:latin typeface="ML-Aathira" pitchFamily="82" charset="0"/>
              </a:rPr>
              <a:t>Htc</a:t>
            </a:r>
            <a:r>
              <a:rPr lang="en-US" sz="3000" dirty="0">
                <a:latin typeface="ML-Aathira" pitchFamily="82" charset="0"/>
              </a:rPr>
              <a:t> `q{]-</a:t>
            </a:r>
            <a:r>
              <a:rPr lang="en-US" sz="3000" dirty="0" err="1">
                <a:latin typeface="ML-Aathira" pitchFamily="82" charset="0"/>
              </a:rPr>
              <a:t>tZi¯v</a:t>
            </a:r>
            <a:r>
              <a:rPr lang="en-US" sz="3000" dirty="0">
                <a:latin typeface="ML-Aathira" pitchFamily="82" charset="0"/>
              </a:rPr>
              <a:t> X§-</a:t>
            </a:r>
            <a:r>
              <a:rPr lang="en-US" sz="3000" dirty="0" err="1">
                <a:latin typeface="ML-Aathira" pitchFamily="82" charset="0"/>
              </a:rPr>
              <a:t>tfmsSm¯v</a:t>
            </a:r>
            <a:r>
              <a:rPr lang="en-US" sz="3000" dirty="0">
                <a:latin typeface="ML-Aathira" pitchFamily="82" charset="0"/>
              </a:rPr>
              <a:t> </a:t>
            </a:r>
            <a:r>
              <a:rPr lang="en-US" sz="3000" dirty="0" err="1">
                <a:latin typeface="ML-Aathira" pitchFamily="82" charset="0"/>
              </a:rPr>
              <a:t>kl</a:t>
            </a:r>
            <a:r>
              <a:rPr lang="en-US" sz="3000" dirty="0">
                <a:latin typeface="ML-Aathira" pitchFamily="82" charset="0"/>
              </a:rPr>
              <a:t>-h-</a:t>
            </a:r>
            <a:r>
              <a:rPr lang="en-US" sz="3000" dirty="0" err="1">
                <a:latin typeface="ML-Aathira" pitchFamily="82" charset="0"/>
              </a:rPr>
              <a:t>kn</a:t>
            </a:r>
            <a:r>
              <a:rPr lang="en-US" sz="3000" dirty="0">
                <a:latin typeface="ML-Aathira" pitchFamily="82" charset="0"/>
              </a:rPr>
              <a:t>-¡p-¶-h-</a:t>
            </a:r>
            <a:r>
              <a:rPr lang="en-US" sz="3000" dirty="0" err="1">
                <a:latin typeface="ML-Aathira" pitchFamily="82" charset="0"/>
              </a:rPr>
              <a:t>cpsS</a:t>
            </a:r>
            <a:r>
              <a:rPr lang="en-US" sz="3000" dirty="0">
                <a:latin typeface="ML-Aathira" pitchFamily="82" charset="0"/>
              </a:rPr>
              <a:t> ]¡-</a:t>
            </a:r>
            <a:r>
              <a:rPr lang="en-US" sz="3000" dirty="0" err="1">
                <a:latin typeface="ML-Aathira" pitchFamily="82" charset="0"/>
              </a:rPr>
              <a:t>tebv¡v</a:t>
            </a:r>
            <a:r>
              <a:rPr lang="en-US" sz="3000" dirty="0">
                <a:latin typeface="ML-Aathira" pitchFamily="82" charset="0"/>
              </a:rPr>
              <a:t> X§Ä </a:t>
            </a:r>
            <a:r>
              <a:rPr lang="en-US" sz="3000" dirty="0" err="1">
                <a:latin typeface="ML-Aathira" pitchFamily="82" charset="0"/>
              </a:rPr>
              <a:t>Ab</a:t>
            </a:r>
            <a:r>
              <a:rPr lang="en-US" sz="3000" dirty="0">
                <a:latin typeface="ML-Aathira" pitchFamily="82" charset="0"/>
              </a:rPr>
              <a:t>-</a:t>
            </a:r>
            <a:r>
              <a:rPr lang="en-US" sz="3000" dirty="0" err="1">
                <a:latin typeface="ML-Aathira" pitchFamily="82" charset="0"/>
              </a:rPr>
              <a:t>bv</a:t>
            </a:r>
            <a:r>
              <a:rPr lang="en-US" sz="3000" dirty="0">
                <a:latin typeface="ML-Aathira" pitchFamily="82" charset="0"/>
              </a:rPr>
              <a:t>¡-s¸«n-</a:t>
            </a:r>
            <a:r>
              <a:rPr lang="en-US" sz="3000" dirty="0" err="1">
                <a:latin typeface="ML-Aathira" pitchFamily="82" charset="0"/>
              </a:rPr>
              <a:t>cn</a:t>
            </a:r>
            <a:r>
              <a:rPr lang="en-US" sz="3000" dirty="0">
                <a:latin typeface="ML-Aathira" pitchFamily="82" charset="0"/>
              </a:rPr>
              <a:t>-¡</a:t>
            </a:r>
            <a:r>
              <a:rPr lang="en-US" sz="3000" dirty="0" err="1">
                <a:latin typeface="ML-Aathira" pitchFamily="82" charset="0"/>
              </a:rPr>
              <a:t>p¶p</a:t>
            </a:r>
            <a:r>
              <a:rPr lang="en-US" sz="3000" dirty="0">
                <a:latin typeface="ML-Aathira" pitchFamily="82" charset="0"/>
              </a:rPr>
              <a:t> </a:t>
            </a:r>
            <a:r>
              <a:rPr lang="en-US" sz="3000" dirty="0" err="1">
                <a:latin typeface="ML-Aathira" pitchFamily="82" charset="0"/>
              </a:rPr>
              <a:t>F¶pÅ</a:t>
            </a:r>
            <a:r>
              <a:rPr lang="en-US" sz="3000" dirty="0">
                <a:latin typeface="ML-Aathira" pitchFamily="82" charset="0"/>
              </a:rPr>
              <a:t> </a:t>
            </a:r>
            <a:r>
              <a:rPr lang="en-US" sz="3000" dirty="0" err="1">
                <a:latin typeface="ML-Aathira" pitchFamily="82" charset="0"/>
              </a:rPr>
              <a:t>hkvXpX</a:t>
            </a:r>
            <a:r>
              <a:rPr lang="en-US" sz="3000" dirty="0">
                <a:latin typeface="ML-Aathira" pitchFamily="82" charset="0"/>
              </a:rPr>
              <a:t> </a:t>
            </a:r>
            <a:r>
              <a:rPr lang="en-US" sz="3000" dirty="0" err="1">
                <a:latin typeface="ML-Aathira" pitchFamily="82" charset="0"/>
              </a:rPr>
              <a:t>icn¡p</a:t>
            </a:r>
            <a:r>
              <a:rPr lang="en-US" sz="3000" dirty="0">
                <a:latin typeface="ML-Aathira" pitchFamily="82" charset="0"/>
              </a:rPr>
              <a:t> </a:t>
            </a:r>
            <a:r>
              <a:rPr lang="en-US" sz="3000" dirty="0">
                <a:latin typeface="ML-Aathira" pitchFamily="82" charset="0"/>
              </a:rPr>
              <a:t>a</a:t>
            </a:r>
            <a:r>
              <a:rPr lang="en-US" sz="3000" dirty="0">
                <a:latin typeface="ML-Aathira" pitchFamily="82" charset="0"/>
              </a:rPr>
              <a:t>\-</a:t>
            </a:r>
            <a:r>
              <a:rPr lang="en-US" sz="3000" dirty="0" err="1">
                <a:latin typeface="ML-Aathira" pitchFamily="82" charset="0"/>
              </a:rPr>
              <a:t>Ên-em</a:t>
            </a:r>
            <a:r>
              <a:rPr lang="en-US" sz="3000" dirty="0">
                <a:latin typeface="ML-Aathira" pitchFamily="82" charset="0"/>
              </a:rPr>
              <a:t>-¡-</a:t>
            </a:r>
            <a:r>
              <a:rPr lang="en-US" sz="3000" dirty="0" err="1">
                <a:latin typeface="ML-Aathira" pitchFamily="82" charset="0"/>
              </a:rPr>
              <a:t>Ww</a:t>
            </a:r>
            <a:r>
              <a:rPr lang="en-US" sz="3000" dirty="0">
                <a:latin typeface="ML-Aathira" pitchFamily="82" charset="0"/>
              </a:rPr>
              <a:t>. </a:t>
            </a:r>
            <a:r>
              <a:rPr lang="en-US" sz="3000" dirty="0" err="1">
                <a:latin typeface="ML-Aathira" pitchFamily="82" charset="0"/>
              </a:rPr>
              <a:t>kaqlw</a:t>
            </a:r>
            <a:r>
              <a:rPr lang="en-US" sz="3000" dirty="0">
                <a:latin typeface="ML-Aathira" pitchFamily="82" charset="0"/>
              </a:rPr>
              <a:t> </a:t>
            </a:r>
            <a:r>
              <a:rPr lang="en-US" sz="3000" dirty="0" err="1">
                <a:latin typeface="ML-Aathira" pitchFamily="82" charset="0"/>
              </a:rPr>
              <a:t>apgp</a:t>
            </a:r>
            <a:r>
              <a:rPr lang="en-US" sz="3000" dirty="0">
                <a:latin typeface="ML-Aathira" pitchFamily="82" charset="0"/>
              </a:rPr>
              <a:t>-h-</a:t>
            </a:r>
            <a:r>
              <a:rPr lang="en-US" sz="3000" dirty="0" err="1">
                <a:latin typeface="ML-Aathira" pitchFamily="82" charset="0"/>
              </a:rPr>
              <a:t>tâbpw</a:t>
            </a:r>
            <a:r>
              <a:rPr lang="en-US" sz="3000" dirty="0">
                <a:latin typeface="ML-Aathira" pitchFamily="82" charset="0"/>
              </a:rPr>
              <a:t> </a:t>
            </a:r>
            <a:r>
              <a:rPr lang="en-US" sz="3000" dirty="0" err="1">
                <a:latin typeface="ML-Aathira" pitchFamily="82" charset="0"/>
              </a:rPr>
              <a:t>Hmtcm</a:t>
            </a:r>
            <a:r>
              <a:rPr lang="en-US" sz="3000" dirty="0">
                <a:latin typeface="ML-Aathira" pitchFamily="82" charset="0"/>
              </a:rPr>
              <a:t> </a:t>
            </a:r>
            <a:r>
              <a:rPr lang="en-US" sz="3000" dirty="0" err="1">
                <a:latin typeface="ML-Aathira" pitchFamily="82" charset="0"/>
              </a:rPr>
              <a:t>hyànbp-tSbpw</a:t>
            </a:r>
            <a:r>
              <a:rPr lang="en-US" sz="3000" dirty="0">
                <a:latin typeface="ML-Aathira" pitchFamily="82" charset="0"/>
              </a:rPr>
              <a:t> </a:t>
            </a:r>
            <a:r>
              <a:rPr lang="en-US" sz="3000" dirty="0" err="1">
                <a:latin typeface="ML-Aathira" pitchFamily="82" charset="0"/>
              </a:rPr>
              <a:t>Pohn</a:t>
            </a:r>
            <a:r>
              <a:rPr lang="en-US" sz="3000" dirty="0">
                <a:latin typeface="ML-Aathira" pitchFamily="82" charset="0"/>
              </a:rPr>
              <a:t>-X-km-£</a:t>
            </a:r>
            <a:r>
              <a:rPr lang="en-US" sz="3000" dirty="0" err="1">
                <a:latin typeface="ML-Aathira" pitchFamily="82" charset="0"/>
              </a:rPr>
              <a:t>yw-hgn</a:t>
            </a:r>
            <a:r>
              <a:rPr lang="en-US" sz="3000" dirty="0">
                <a:latin typeface="ML-Aathira" pitchFamily="82" charset="0"/>
              </a:rPr>
              <a:t> {</a:t>
            </a:r>
            <a:r>
              <a:rPr lang="en-US" sz="3000" dirty="0" err="1">
                <a:latin typeface="ML-Aathira" pitchFamily="82" charset="0"/>
              </a:rPr>
              <a:t>InkvXp-hns</a:t>
            </a:r>
            <a:r>
              <a:rPr lang="en-US" sz="3000" dirty="0">
                <a:latin typeface="ML-Aathira" pitchFamily="82" charset="0"/>
              </a:rPr>
              <a:t>\ </a:t>
            </a:r>
            <a:r>
              <a:rPr lang="en-US" sz="3000" dirty="0" err="1">
                <a:latin typeface="ML-Aathira" pitchFamily="82" charset="0"/>
              </a:rPr>
              <a:t>aäp</a:t>
            </a:r>
            <a:r>
              <a:rPr lang="en-US" sz="3000" dirty="0">
                <a:latin typeface="ML-Aathira" pitchFamily="82" charset="0"/>
              </a:rPr>
              <a:t>-Å-</a:t>
            </a:r>
            <a:r>
              <a:rPr lang="en-US" sz="3000" dirty="0" err="1">
                <a:latin typeface="ML-Aathira" pitchFamily="82" charset="0"/>
              </a:rPr>
              <a:t>hÀ¡p</a:t>
            </a:r>
            <a:r>
              <a:rPr lang="en-US" sz="3000" dirty="0">
                <a:latin typeface="ML-Aathira" pitchFamily="82" charset="0"/>
              </a:rPr>
              <a:t> </a:t>
            </a:r>
            <a:r>
              <a:rPr lang="en-US" sz="3000" dirty="0" err="1">
                <a:latin typeface="ML-Aathira" pitchFamily="82" charset="0"/>
              </a:rPr>
              <a:t>ImWn</a:t>
            </a:r>
            <a:r>
              <a:rPr lang="en-US" sz="3000" dirty="0">
                <a:latin typeface="ML-Aathira" pitchFamily="82" charset="0"/>
              </a:rPr>
              <a:t>-¨p-</a:t>
            </a:r>
            <a:r>
              <a:rPr lang="en-US" sz="3000" dirty="0" err="1">
                <a:latin typeface="ML-Aathira" pitchFamily="82" charset="0"/>
              </a:rPr>
              <a:t>sIm</a:t>
            </a:r>
            <a:r>
              <a:rPr lang="en-US" sz="3000" dirty="0">
                <a:latin typeface="ML-Aathira" pitchFamily="82" charset="0"/>
              </a:rPr>
              <a:t>-Sp-¡p¶ </a:t>
            </a:r>
            <a:r>
              <a:rPr lang="en-US" sz="3000" dirty="0" err="1">
                <a:latin typeface="ML-Aathira" pitchFamily="82" charset="0"/>
              </a:rPr>
              <a:t>Hc</a:t>
            </a:r>
            <a:r>
              <a:rPr lang="en-US" sz="3000" dirty="0">
                <a:latin typeface="ML-Aathira" pitchFamily="82" charset="0"/>
              </a:rPr>
              <a:t>-S-</a:t>
            </a:r>
            <a:r>
              <a:rPr lang="en-US" sz="3000" dirty="0" err="1">
                <a:latin typeface="ML-Aathira" pitchFamily="82" charset="0"/>
              </a:rPr>
              <a:t>bm</a:t>
            </a:r>
            <a:r>
              <a:rPr lang="en-US" sz="3000" dirty="0">
                <a:latin typeface="ML-Aathira" pitchFamily="82" charset="0"/>
              </a:rPr>
              <a:t>-f-am-</a:t>
            </a:r>
            <a:r>
              <a:rPr lang="en-US" sz="3000" dirty="0" err="1">
                <a:latin typeface="ML-Aathira" pitchFamily="82" charset="0"/>
              </a:rPr>
              <a:t>bn</a:t>
            </a:r>
            <a:r>
              <a:rPr lang="en-US" sz="3000" dirty="0">
                <a:latin typeface="ML-Aathira" pitchFamily="82" charset="0"/>
              </a:rPr>
              <a:t>-</a:t>
            </a:r>
            <a:r>
              <a:rPr lang="en-US" sz="3000" dirty="0" err="1">
                <a:latin typeface="ML-Aathira" pitchFamily="82" charset="0"/>
              </a:rPr>
              <a:t>cn</a:t>
            </a:r>
            <a:r>
              <a:rPr lang="en-US" sz="3000" dirty="0">
                <a:latin typeface="ML-Aathira" pitchFamily="82" charset="0"/>
              </a:rPr>
              <a:t>-</a:t>
            </a:r>
            <a:r>
              <a:rPr lang="de-DE" sz="3000" dirty="0">
                <a:latin typeface="ML-Aathira" pitchFamily="82" charset="0"/>
              </a:rPr>
              <a:t>¡</a:t>
            </a:r>
            <a:r>
              <a:rPr lang="de-DE" sz="3000" dirty="0">
                <a:latin typeface="ML-Aathira" pitchFamily="82" charset="0"/>
              </a:rPr>
              <a:t>Ww </a:t>
            </a:r>
            <a:r>
              <a:rPr lang="de-DE" sz="3000" dirty="0">
                <a:latin typeface="ML-Aathira" pitchFamily="82" charset="0"/>
              </a:rPr>
              <a:t>Cu </a:t>
            </a:r>
            <a:r>
              <a:rPr lang="de-DE" sz="3000" dirty="0">
                <a:latin typeface="ML-Aathira" pitchFamily="82" charset="0"/>
              </a:rPr>
              <a:t>{]mtZ-in-I-k-</a:t>
            </a:r>
            <a:r>
              <a:rPr lang="de-DE" sz="3000" dirty="0">
                <a:latin typeface="ML-Aathira" pitchFamily="82" charset="0"/>
              </a:rPr>
              <a:t>`. </a:t>
            </a:r>
            <a:r>
              <a:rPr lang="de-DE" sz="2000" dirty="0">
                <a:latin typeface="Times New Roman" pitchFamily="18" charset="0"/>
                <a:cs typeface="Times New Roman" pitchFamily="18" charset="0"/>
              </a:rPr>
              <a:t>(AG 20).</a:t>
            </a:r>
            <a:endParaRPr lang="en-US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C:\Users\user\Desktop\powerpoint_wallpaper_download copy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  <p:pic>
        <p:nvPicPr>
          <p:cNvPr id="5" name="Picture 5" descr="C:\Users\user\Desktop\vadafone\1ff6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" y="3352800"/>
            <a:ext cx="1956126" cy="1477962"/>
          </a:xfrm>
          <a:prstGeom prst="rect">
            <a:avLst/>
          </a:prstGeom>
          <a:noFill/>
        </p:spPr>
      </p:pic>
      <p:pic>
        <p:nvPicPr>
          <p:cNvPr id="6" name="Picture 2" descr="C:\Users\user\Desktop\candle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4038600"/>
            <a:ext cx="2667000" cy="2667000"/>
          </a:xfrm>
          <a:prstGeom prst="rect">
            <a:avLst/>
          </a:prstGeom>
          <a:noFill/>
        </p:spPr>
      </p:pic>
      <p:sp>
        <p:nvSpPr>
          <p:cNvPr id="4" name="Rectangle 3"/>
          <p:cNvSpPr/>
          <p:nvPr/>
        </p:nvSpPr>
        <p:spPr>
          <a:xfrm>
            <a:off x="609600" y="1143000"/>
            <a:ext cx="7848600" cy="44781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de-DE" sz="4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L-Aathira" pitchFamily="82" charset="0"/>
              </a:rPr>
              <a:t>kz´-am-t¡-­ </a:t>
            </a:r>
            <a:r>
              <a:rPr lang="en-US" sz="4000" b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L-Aathira" pitchFamily="82" charset="0"/>
              </a:rPr>
              <a:t>t_m</a:t>
            </a:r>
            <a:r>
              <a:rPr lang="en-US" sz="4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L-Aathira" pitchFamily="82" charset="0"/>
              </a:rPr>
              <a:t>[</a:t>
            </a:r>
            <a:r>
              <a:rPr lang="en-US" sz="4000" b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L-Aathira" pitchFamily="82" charset="0"/>
              </a:rPr>
              <a:t>y§Ä</a:t>
            </a:r>
            <a:endParaRPr lang="en-US" sz="40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L-Aathira" pitchFamily="82" charset="0"/>
            </a:endParaRPr>
          </a:p>
          <a:p>
            <a:pPr algn="just"/>
            <a:r>
              <a:rPr lang="en-US" sz="2000" b="1" dirty="0">
                <a:latin typeface="ML-Aathira" pitchFamily="82" charset="0"/>
              </a:rPr>
              <a:t>	</a:t>
            </a:r>
          </a:p>
          <a:p>
            <a:r>
              <a:rPr lang="en-US" sz="2000" b="1" dirty="0">
                <a:latin typeface="ML-Aathira" pitchFamily="82" charset="0"/>
              </a:rPr>
              <a:t>		</a:t>
            </a:r>
            <a:r>
              <a:rPr lang="en-US" sz="2500" b="1" dirty="0">
                <a:latin typeface="ML-Aathira" pitchFamily="82" charset="0"/>
              </a:rPr>
              <a:t> * 	amÀt¯m½m-Ço-lm-bpsS </a:t>
            </a:r>
            <a:r>
              <a:rPr lang="en-US" sz="2500" b="1" dirty="0" err="1">
                <a:latin typeface="ML-Aathira" pitchFamily="82" charset="0"/>
              </a:rPr>
              <a:t>kphn</a:t>
            </a:r>
            <a:r>
              <a:rPr lang="en-US" sz="2500" b="1" dirty="0">
                <a:latin typeface="ML-Aathira" pitchFamily="82" charset="0"/>
              </a:rPr>
              <a:t>-</a:t>
            </a:r>
            <a:r>
              <a:rPr lang="en-US" sz="2500" b="1" dirty="0" err="1">
                <a:latin typeface="ML-Aathira" pitchFamily="82" charset="0"/>
              </a:rPr>
              <a:t>ti</a:t>
            </a:r>
            <a:r>
              <a:rPr lang="en-US" sz="2500" b="1" dirty="0">
                <a:latin typeface="ML-Aathira" pitchFamily="82" charset="0"/>
              </a:rPr>
              <a:t>-j-{]-</a:t>
            </a:r>
            <a:r>
              <a:rPr lang="en-US" sz="2500" b="1" dirty="0" err="1">
                <a:latin typeface="ML-Aathira" pitchFamily="82" charset="0"/>
              </a:rPr>
              <a:t>tLm</a:t>
            </a:r>
            <a:r>
              <a:rPr lang="en-US" sz="2500" b="1" dirty="0">
                <a:latin typeface="ML-Aathira" pitchFamily="82" charset="0"/>
              </a:rPr>
              <a:t>-j-			W-^-e-</a:t>
            </a:r>
            <a:r>
              <a:rPr lang="en-US" sz="2500" b="1" dirty="0" err="1">
                <a:latin typeface="ML-Aathira" pitchFamily="82" charset="0"/>
              </a:rPr>
              <a:t>ambn</a:t>
            </a:r>
            <a:r>
              <a:rPr lang="en-US" sz="2500" b="1" dirty="0">
                <a:latin typeface="ML-Aathira" pitchFamily="82" charset="0"/>
              </a:rPr>
              <a:t> </a:t>
            </a:r>
            <a:r>
              <a:rPr lang="en-US" sz="2500" b="1" dirty="0" err="1">
                <a:latin typeface="ML-Aathira" pitchFamily="82" charset="0"/>
              </a:rPr>
              <a:t>cq</a:t>
            </a:r>
            <a:r>
              <a:rPr lang="en-US" sz="2500" b="1" dirty="0">
                <a:latin typeface="ML-Aathira" pitchFamily="82" charset="0"/>
              </a:rPr>
              <a:t>]-s¸« </a:t>
            </a:r>
            <a:r>
              <a:rPr lang="en-US" sz="2500" b="1" dirty="0" err="1">
                <a:latin typeface="ML-Aathira" pitchFamily="82" charset="0"/>
              </a:rPr>
              <a:t>ss</a:t>
            </a:r>
            <a:r>
              <a:rPr lang="en-US" sz="2500" b="1" dirty="0">
                <a:latin typeface="ML-Aathira" pitchFamily="82" charset="0"/>
              </a:rPr>
              <a:t>{</a:t>
            </a:r>
            <a:r>
              <a:rPr lang="en-US" sz="2500" b="1" dirty="0" err="1">
                <a:latin typeface="ML-Aathira" pitchFamily="82" charset="0"/>
              </a:rPr>
              <a:t>IkvX</a:t>
            </a:r>
            <a:r>
              <a:rPr lang="en-US" sz="2500" b="1" dirty="0">
                <a:latin typeface="ML-Aathira" pitchFamily="82" charset="0"/>
              </a:rPr>
              <a:t>-h-	k` 				amÀt¯m½m \{km-</a:t>
            </a:r>
            <a:r>
              <a:rPr lang="en-US" sz="2500" b="1" dirty="0" err="1">
                <a:latin typeface="ML-Aathira" pitchFamily="82" charset="0"/>
              </a:rPr>
              <a:t>Wn</a:t>
            </a:r>
            <a:r>
              <a:rPr lang="en-US" sz="2500" b="1" dirty="0">
                <a:latin typeface="ML-Aathira" pitchFamily="82" charset="0"/>
              </a:rPr>
              <a:t>-IÄ F¶ t]</a:t>
            </a:r>
            <a:r>
              <a:rPr lang="en-US" sz="2500" b="1" dirty="0" err="1">
                <a:latin typeface="ML-Aathira" pitchFamily="82" charset="0"/>
              </a:rPr>
              <a:t>cnÂ</a:t>
            </a:r>
            <a:r>
              <a:rPr lang="en-US" sz="2500" b="1" dirty="0">
                <a:latin typeface="ML-Aathira" pitchFamily="82" charset="0"/>
              </a:rPr>
              <a:t> 				</a:t>
            </a:r>
            <a:r>
              <a:rPr lang="en-US" sz="2500" b="1" dirty="0" err="1">
                <a:latin typeface="ML-Aathira" pitchFamily="82" charset="0"/>
              </a:rPr>
              <a:t>tIc</a:t>
            </a:r>
            <a:r>
              <a:rPr lang="en-US" sz="2500" b="1" dirty="0">
                <a:latin typeface="ML-Aathira" pitchFamily="82" charset="0"/>
              </a:rPr>
              <a:t>-f-¯</a:t>
            </a:r>
            <a:r>
              <a:rPr lang="en-US" sz="2500" b="1" dirty="0" err="1">
                <a:latin typeface="ML-Aathira" pitchFamily="82" charset="0"/>
              </a:rPr>
              <a:t>nÂ</a:t>
            </a:r>
            <a:r>
              <a:rPr lang="en-US" sz="2500" b="1" dirty="0">
                <a:latin typeface="ML-Aathira" pitchFamily="82" charset="0"/>
              </a:rPr>
              <a:t> </a:t>
            </a:r>
            <a:r>
              <a:rPr lang="en-US" sz="2500" b="1" dirty="0" err="1">
                <a:latin typeface="ML-Aathira" pitchFamily="82" charset="0"/>
              </a:rPr>
              <a:t>iàn-bmÀPn¨phfÀ¶p</a:t>
            </a:r>
            <a:r>
              <a:rPr lang="en-US" sz="2500" b="1" dirty="0">
                <a:latin typeface="ML-Aathira" pitchFamily="82" charset="0"/>
              </a:rPr>
              <a:t>.</a:t>
            </a:r>
          </a:p>
          <a:p>
            <a:endParaRPr lang="en-US" sz="2500" b="1" dirty="0">
              <a:latin typeface="ML-Aathira" pitchFamily="82" charset="0"/>
            </a:endParaRPr>
          </a:p>
          <a:p>
            <a:r>
              <a:rPr lang="en-US" sz="2500" b="1" dirty="0">
                <a:latin typeface="ML-Aathira" pitchFamily="82" charset="0"/>
              </a:rPr>
              <a:t>		* 	amÀt¯m-½m-{In-</a:t>
            </a:r>
            <a:r>
              <a:rPr lang="en-US" sz="2500" b="1" dirty="0" err="1">
                <a:latin typeface="ML-Aathira" pitchFamily="82" charset="0"/>
              </a:rPr>
              <a:t>kvXym</a:t>
            </a:r>
            <a:r>
              <a:rPr lang="en-US" sz="2500" b="1" dirty="0">
                <a:latin typeface="ML-Aathira" pitchFamily="82" charset="0"/>
              </a:rPr>
              <a:t>-\n-IÄ X§-</a:t>
            </a:r>
            <a:r>
              <a:rPr lang="en-US" sz="2500" b="1" dirty="0" err="1">
                <a:latin typeface="ML-Aathira" pitchFamily="82" charset="0"/>
              </a:rPr>
              <a:t>fpsS</a:t>
            </a:r>
            <a:r>
              <a:rPr lang="en-US" sz="2500" b="1" dirty="0">
                <a:latin typeface="ML-Aathira" pitchFamily="82" charset="0"/>
              </a:rPr>
              <a:t> </a:t>
            </a:r>
            <a:r>
              <a:rPr lang="en-US" sz="2500" b="1" dirty="0" err="1">
                <a:latin typeface="ML-Aathira" pitchFamily="82" charset="0"/>
              </a:rPr>
              <a:t>hnizm</a:t>
            </a:r>
            <a:r>
              <a:rPr lang="en-US" sz="2500" b="1" dirty="0">
                <a:latin typeface="ML-Aathira" pitchFamily="82" charset="0"/>
              </a:rPr>
              <a:t>-			km-[n-</a:t>
            </a:r>
            <a:r>
              <a:rPr lang="en-US" sz="2500" b="1" dirty="0" err="1">
                <a:latin typeface="ML-Aathira" pitchFamily="82" charset="0"/>
              </a:rPr>
              <a:t>jvTn</a:t>
            </a:r>
            <a:r>
              <a:rPr lang="en-US" sz="2500" b="1" dirty="0">
                <a:latin typeface="ML-Aathira" pitchFamily="82" charset="0"/>
              </a:rPr>
              <a:t>-X-</a:t>
            </a:r>
            <a:r>
              <a:rPr lang="en-US" sz="2500" b="1" dirty="0" err="1">
                <a:latin typeface="ML-Aathira" pitchFamily="82" charset="0"/>
              </a:rPr>
              <a:t>amb</a:t>
            </a:r>
            <a:r>
              <a:rPr lang="en-US" sz="2500" b="1" dirty="0">
                <a:latin typeface="ML-Aathira" pitchFamily="82" charset="0"/>
              </a:rPr>
              <a:t> </a:t>
            </a:r>
            <a:r>
              <a:rPr lang="en-US" sz="2500" b="1" dirty="0" err="1">
                <a:latin typeface="ML-Aathira" pitchFamily="82" charset="0"/>
              </a:rPr>
              <a:t>Pohn-Xw-sIm­p</a:t>
            </a:r>
            <a:r>
              <a:rPr lang="en-US" sz="2500" b="1" dirty="0">
                <a:latin typeface="ML-Aathira" pitchFamily="82" charset="0"/>
              </a:rPr>
              <a:t> t{]</a:t>
            </a:r>
            <a:r>
              <a:rPr lang="en-US" sz="2500" b="1" dirty="0" err="1">
                <a:latin typeface="ML-Aathira" pitchFamily="82" charset="0"/>
              </a:rPr>
              <a:t>jnXcm</a:t>
            </a:r>
            <a:r>
              <a:rPr lang="en-US" sz="2500" b="1" dirty="0">
                <a:latin typeface="ML-Aathira" pitchFamily="82" charset="0"/>
              </a:rPr>
              <a:t> 			</a:t>
            </a:r>
            <a:r>
              <a:rPr lang="en-US" sz="2500" b="1" dirty="0" err="1">
                <a:latin typeface="ML-Aathira" pitchFamily="82" charset="0"/>
              </a:rPr>
              <a:t>bn-cp¶p</a:t>
            </a:r>
            <a:r>
              <a:rPr lang="en-US" sz="2500" b="1" dirty="0">
                <a:latin typeface="ML-Aathira" pitchFamily="82" charset="0"/>
              </a:rPr>
              <a:t>. </a:t>
            </a:r>
          </a:p>
          <a:p>
            <a:r>
              <a:rPr lang="en-US" sz="2500" b="1" dirty="0">
                <a:latin typeface="ML-Aathira" pitchFamily="82" charset="0"/>
              </a:rPr>
              <a:t>	</a:t>
            </a: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11430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/>
          </a:p>
        </p:txBody>
      </p:sp>
      <p:pic>
        <p:nvPicPr>
          <p:cNvPr id="11" name="Picture 3" descr="516948436_8c3792eab2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438400"/>
            <a:ext cx="9144000" cy="441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1120775"/>
            <a:ext cx="9144000" cy="1470025"/>
          </a:xfrm>
        </p:spPr>
        <p:txBody>
          <a:bodyPr>
            <a:noAutofit/>
          </a:bodyPr>
          <a:lstStyle/>
          <a:p>
            <a:pPr lvl="0" eaLnBrk="0" fontAlgn="base" hangingPunct="0">
              <a:spcAft>
                <a:spcPct val="0"/>
              </a:spcAft>
            </a:pPr>
            <a:r>
              <a:rPr lang="en-US" sz="5000" b="1" dirty="0" err="1">
                <a:solidFill>
                  <a:srgbClr val="FF0000"/>
                </a:solidFill>
                <a:latin typeface="ML-Aathira" pitchFamily="82" charset="0"/>
              </a:rPr>
              <a:t>kotdm</a:t>
            </a:r>
            <a:r>
              <a:rPr lang="en-US" sz="5000" b="1" dirty="0">
                <a:solidFill>
                  <a:srgbClr val="FF0000"/>
                </a:solidFill>
                <a:latin typeface="ML-Aathira" pitchFamily="82" charset="0"/>
              </a:rPr>
              <a:t> </a:t>
            </a:r>
            <a:r>
              <a:rPr lang="en-US" sz="5000" b="1" dirty="0" err="1">
                <a:solidFill>
                  <a:srgbClr val="FF0000"/>
                </a:solidFill>
                <a:latin typeface="ML-Aathira" pitchFamily="82" charset="0"/>
              </a:rPr>
              <a:t>ae_mÀ</a:t>
            </a:r>
            <a:r>
              <a:rPr lang="en-US" sz="5000" b="1" dirty="0">
                <a:solidFill>
                  <a:srgbClr val="FF0000"/>
                </a:solidFill>
                <a:latin typeface="ML-Aathira" pitchFamily="82" charset="0"/>
              </a:rPr>
              <a:t>  </a:t>
            </a:r>
            <a:r>
              <a:rPr lang="en-US" sz="5000" b="1" dirty="0" err="1">
                <a:solidFill>
                  <a:srgbClr val="FF0000"/>
                </a:solidFill>
                <a:latin typeface="ML-Aathira" pitchFamily="82" charset="0"/>
              </a:rPr>
              <a:t>k`bpw</a:t>
            </a:r>
            <a:r>
              <a:rPr lang="en-US" sz="5000" b="1" dirty="0">
                <a:solidFill>
                  <a:srgbClr val="FF0000"/>
                </a:solidFill>
                <a:latin typeface="ML-Aathira" pitchFamily="82" charset="0"/>
              </a:rPr>
              <a:t> </a:t>
            </a:r>
            <a:br>
              <a:rPr lang="en-US" sz="5000" b="1" dirty="0">
                <a:solidFill>
                  <a:srgbClr val="FF0000"/>
                </a:solidFill>
                <a:latin typeface="ML-Aathira" pitchFamily="82" charset="0"/>
              </a:rPr>
            </a:br>
            <a:r>
              <a:rPr lang="en-US" sz="5000" b="1" dirty="0">
                <a:solidFill>
                  <a:srgbClr val="FF0000"/>
                </a:solidFill>
                <a:latin typeface="ML-Aathira" pitchFamily="82" charset="0"/>
              </a:rPr>
              <a:t>t{]</a:t>
            </a:r>
            <a:r>
              <a:rPr lang="en-US" sz="5000" b="1" dirty="0" err="1">
                <a:solidFill>
                  <a:srgbClr val="FF0000"/>
                </a:solidFill>
                <a:latin typeface="ML-Aathira" pitchFamily="82" charset="0"/>
              </a:rPr>
              <a:t>jnX</a:t>
            </a:r>
            <a:r>
              <a:rPr lang="en-US" sz="5000" b="1" dirty="0">
                <a:solidFill>
                  <a:srgbClr val="FF0000"/>
                </a:solidFill>
                <a:latin typeface="ML-Aathira" pitchFamily="82" charset="0"/>
              </a:rPr>
              <a:t>{]</a:t>
            </a:r>
            <a:r>
              <a:rPr lang="en-US" sz="5000" b="1" dirty="0" err="1">
                <a:solidFill>
                  <a:srgbClr val="FF0000"/>
                </a:solidFill>
                <a:latin typeface="ML-Aathira" pitchFamily="82" charset="0"/>
              </a:rPr>
              <a:t>hÀ</a:t>
            </a:r>
            <a:r>
              <a:rPr lang="en-US" sz="5000" b="1" dirty="0">
                <a:solidFill>
                  <a:srgbClr val="FF0000"/>
                </a:solidFill>
                <a:latin typeface="ML-Aathira" pitchFamily="82" charset="0"/>
              </a:rPr>
              <a:t>¯\§</a:t>
            </a:r>
            <a:r>
              <a:rPr lang="en-US" sz="5000" b="1" dirty="0" err="1">
                <a:solidFill>
                  <a:srgbClr val="FF0000"/>
                </a:solidFill>
                <a:latin typeface="ML-Aathira" pitchFamily="82" charset="0"/>
              </a:rPr>
              <a:t>fpw</a:t>
            </a:r>
            <a:endParaRPr lang="pt-BR" sz="5000" b="1" dirty="0">
              <a:solidFill>
                <a:srgbClr val="FF0000"/>
              </a:solidFill>
              <a:latin typeface="ML-Aathira" pitchFamily="82" charset="0"/>
              <a:cs typeface="Arial" pitchFamily="34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133600" y="228600"/>
            <a:ext cx="4876800" cy="685800"/>
          </a:xfrm>
        </p:spPr>
        <p:txBody>
          <a:bodyPr>
            <a:noAutofit/>
          </a:bodyPr>
          <a:lstStyle/>
          <a:p>
            <a:pPr lvl="0"/>
            <a:r>
              <a:rPr lang="en-US" sz="4500" b="1" dirty="0">
                <a:solidFill>
                  <a:schemeClr val="bg1"/>
                </a:solidFill>
                <a:latin typeface="ML-Aathira" pitchFamily="82" charset="0"/>
              </a:rPr>
              <a:t>]</a:t>
            </a:r>
            <a:r>
              <a:rPr lang="en-US" sz="4500" b="1" dirty="0" err="1">
                <a:solidFill>
                  <a:schemeClr val="bg1"/>
                </a:solidFill>
                <a:latin typeface="ML-Aathira" pitchFamily="82" charset="0"/>
              </a:rPr>
              <a:t>mTw</a:t>
            </a:r>
            <a:r>
              <a:rPr lang="en-US" sz="4500" b="1" dirty="0">
                <a:solidFill>
                  <a:schemeClr val="bg1"/>
                </a:solidFill>
                <a:latin typeface="ML-Aathira" pitchFamily="82" charset="0"/>
              </a:rPr>
              <a:t> 10</a:t>
            </a:r>
          </a:p>
          <a:p>
            <a:pPr lvl="0"/>
            <a:endParaRPr lang="en-US" sz="4500" dirty="0">
              <a:solidFill>
                <a:schemeClr val="bg1"/>
              </a:solidFill>
              <a:latin typeface="ML-Aathira" pitchFamily="82" charset="0"/>
              <a:cs typeface="Arial" pitchFamily="34" charset="0"/>
            </a:endParaRPr>
          </a:p>
          <a:p>
            <a:endParaRPr lang="en-US" sz="4500" dirty="0">
              <a:solidFill>
                <a:schemeClr val="bg1"/>
              </a:solidFill>
              <a:latin typeface="ML-Aathira" pitchFamily="82" charset="0"/>
            </a:endParaRPr>
          </a:p>
        </p:txBody>
      </p:sp>
      <p:pic>
        <p:nvPicPr>
          <p:cNvPr id="1026" name="Picture 2" descr="C:\Users\user\Desktop\New folderm9\class 10\les 10\250px-Caravaggio_-_The_Incredulity_of_Saint_Thoma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52600" y="2667000"/>
            <a:ext cx="5574688" cy="4099722"/>
          </a:xfrm>
          <a:prstGeom prst="rect">
            <a:avLst/>
          </a:prstGeom>
          <a:noFill/>
          <a:ln w="76200">
            <a:solidFill>
              <a:schemeClr val="bg1"/>
            </a:solidFill>
          </a:ln>
        </p:spPr>
      </p:pic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C:\Users\user\Desktop\powerpoint_wallpaper_download copy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  <p:pic>
        <p:nvPicPr>
          <p:cNvPr id="4" name="Picture 5" descr="C:\Users\user\Desktop\vadafone\1ff6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" y="3352800"/>
            <a:ext cx="1956126" cy="1477962"/>
          </a:xfrm>
          <a:prstGeom prst="rect">
            <a:avLst/>
          </a:prstGeom>
          <a:noFill/>
        </p:spPr>
      </p:pic>
      <p:pic>
        <p:nvPicPr>
          <p:cNvPr id="5" name="Picture 2" descr="C:\Users\user\Desktop\candle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4038600"/>
            <a:ext cx="2667000" cy="2667000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381000" y="1580852"/>
            <a:ext cx="8305800" cy="2000548"/>
          </a:xfrm>
          <a:prstGeom prst="rect">
            <a:avLst/>
          </a:prstGeom>
          <a:noFill/>
        </p:spPr>
        <p:txBody>
          <a:bodyPr wrap="square" numCol="1" rtlCol="0">
            <a:spAutoFit/>
          </a:bodyPr>
          <a:lstStyle/>
          <a:p>
            <a:r>
              <a:rPr lang="en-US" sz="2200" b="1" dirty="0">
                <a:latin typeface="ML-Aathira" pitchFamily="82" charset="0"/>
              </a:rPr>
              <a:t>		</a:t>
            </a:r>
            <a:r>
              <a:rPr lang="en-US" sz="2400" b="1" dirty="0">
                <a:latin typeface="ML-Aathira" pitchFamily="82" charset="0"/>
              </a:rPr>
              <a:t>* 	</a:t>
            </a:r>
            <a:r>
              <a:rPr lang="en-US" sz="2500" b="1" dirty="0">
                <a:latin typeface="ML-Aathira" pitchFamily="82" charset="0"/>
              </a:rPr>
              <a:t>1923 </a:t>
            </a:r>
            <a:r>
              <a:rPr lang="en-US" sz="2500" b="1" dirty="0" err="1">
                <a:latin typeface="ML-Aathira" pitchFamily="82" charset="0"/>
              </a:rPr>
              <a:t>Unkw-_À</a:t>
            </a:r>
            <a:r>
              <a:rPr lang="en-US" sz="2500" b="1" dirty="0">
                <a:latin typeface="ML-Aathira" pitchFamily="82" charset="0"/>
              </a:rPr>
              <a:t> 21 \v ]</a:t>
            </a:r>
            <a:r>
              <a:rPr lang="en-US" sz="2500" b="1" dirty="0" err="1">
                <a:latin typeface="ML-Aathira" pitchFamily="82" charset="0"/>
              </a:rPr>
              <a:t>Xn</a:t>
            </a:r>
            <a:r>
              <a:rPr lang="en-US" sz="2500" b="1" dirty="0">
                <a:latin typeface="ML-Aathira" pitchFamily="82" charset="0"/>
              </a:rPr>
              <a:t>-s\</a:t>
            </a:r>
            <a:r>
              <a:rPr lang="en-US" sz="2500" b="1" dirty="0" err="1">
                <a:latin typeface="ML-Aathira" pitchFamily="82" charset="0"/>
              </a:rPr>
              <a:t>m¶mw</a:t>
            </a:r>
            <a:r>
              <a:rPr lang="en-US" sz="2500" b="1" dirty="0">
                <a:latin typeface="ML-Aathira" pitchFamily="82" charset="0"/>
              </a:rPr>
              <a:t> ]</a:t>
            </a:r>
            <a:r>
              <a:rPr lang="en-US" sz="2500" b="1" dirty="0" err="1">
                <a:latin typeface="ML-Aathira" pitchFamily="82" charset="0"/>
              </a:rPr>
              <a:t>obqkv</a:t>
            </a:r>
            <a:r>
              <a:rPr lang="en-US" sz="2500" b="1" dirty="0">
                <a:latin typeface="ML-Aathira" pitchFamily="82" charset="0"/>
              </a:rPr>
              <a:t> 			</a:t>
            </a:r>
            <a:r>
              <a:rPr lang="en-US" sz="2500" b="1" dirty="0" err="1">
                <a:latin typeface="ML-Aathira" pitchFamily="82" charset="0"/>
              </a:rPr>
              <a:t>amÀ¸m</a:t>
            </a:r>
            <a:r>
              <a:rPr lang="en-US" sz="2500" b="1" dirty="0">
                <a:latin typeface="ML-Aathira" pitchFamily="82" charset="0"/>
              </a:rPr>
              <a:t>¸ </a:t>
            </a:r>
            <a:r>
              <a:rPr lang="en-US" sz="2500" b="1" dirty="0" err="1">
                <a:latin typeface="ML-Aathira" pitchFamily="82" charset="0"/>
              </a:rPr>
              <a:t>kotdm</a:t>
            </a:r>
            <a:r>
              <a:rPr lang="en-US" sz="2500" b="1" dirty="0">
                <a:latin typeface="ML-Aathira" pitchFamily="82" charset="0"/>
              </a:rPr>
              <a:t>-a-e-_</a:t>
            </a:r>
            <a:r>
              <a:rPr lang="en-US" sz="2500" b="1" dirty="0" err="1">
                <a:latin typeface="ML-Aathira" pitchFamily="82" charset="0"/>
              </a:rPr>
              <a:t>mÀ</a:t>
            </a:r>
            <a:r>
              <a:rPr lang="en-US" sz="2500" b="1" dirty="0">
                <a:latin typeface="ML-Aathira" pitchFamily="82" charset="0"/>
              </a:rPr>
              <a:t> lb-</a:t>
            </a:r>
            <a:r>
              <a:rPr lang="en-US" sz="2500" b="1" dirty="0" err="1">
                <a:latin typeface="ML-Aathira" pitchFamily="82" charset="0"/>
              </a:rPr>
              <a:t>cmÀ¡n</a:t>
            </a:r>
            <a:r>
              <a:rPr lang="en-US" sz="2500" b="1" dirty="0">
                <a:latin typeface="ML-Aathira" pitchFamily="82" charset="0"/>
              </a:rPr>
              <a:t> </a:t>
            </a:r>
            <a:r>
              <a:rPr lang="en-US" sz="2500" b="1" dirty="0" err="1">
                <a:latin typeface="ML-Aathira" pitchFamily="82" charset="0"/>
              </a:rPr>
              <a:t>Øm</a:t>
            </a:r>
            <a:r>
              <a:rPr lang="en-US" sz="2500" b="1" dirty="0">
                <a:latin typeface="ML-Aathira" pitchFamily="82" charset="0"/>
              </a:rPr>
              <a:t>]n-¨p.</a:t>
            </a:r>
          </a:p>
          <a:p>
            <a:endParaRPr lang="en-US" sz="2400" b="1" dirty="0">
              <a:latin typeface="ML-Aathira" pitchFamily="82" charset="0"/>
            </a:endParaRPr>
          </a:p>
          <a:p>
            <a:r>
              <a:rPr lang="en-US" sz="2500" b="1" dirty="0">
                <a:latin typeface="ML-Aathira" pitchFamily="82" charset="0"/>
              </a:rPr>
              <a:t>		* 	</a:t>
            </a:r>
            <a:r>
              <a:rPr lang="en-US" sz="2500" b="1" dirty="0" err="1">
                <a:latin typeface="ML-Aathira" pitchFamily="82" charset="0"/>
              </a:rPr>
              <a:t>AXn</a:t>
            </a:r>
            <a:r>
              <a:rPr lang="en-US" sz="2500" b="1" dirty="0">
                <a:latin typeface="ML-Aathira" pitchFamily="82" charset="0"/>
              </a:rPr>
              <a:t>-\p-</a:t>
            </a:r>
            <a:r>
              <a:rPr lang="en-US" sz="2500" b="1" dirty="0" err="1">
                <a:latin typeface="ML-Aathira" pitchFamily="82" charset="0"/>
              </a:rPr>
              <a:t>tijw</a:t>
            </a:r>
            <a:r>
              <a:rPr lang="en-US" sz="2500" b="1" dirty="0">
                <a:latin typeface="ML-Aathira" pitchFamily="82" charset="0"/>
              </a:rPr>
              <a:t> </a:t>
            </a:r>
            <a:r>
              <a:rPr lang="en-US" sz="2500" b="1" dirty="0" err="1">
                <a:latin typeface="ML-Aathira" pitchFamily="82" charset="0"/>
              </a:rPr>
              <a:t>kotdm</a:t>
            </a:r>
            <a:r>
              <a:rPr lang="en-US" sz="2500" b="1" dirty="0">
                <a:latin typeface="ML-Aathira" pitchFamily="82" charset="0"/>
              </a:rPr>
              <a:t>-a-e-_</a:t>
            </a:r>
            <a:r>
              <a:rPr lang="en-US" sz="2500" b="1" dirty="0" err="1">
                <a:latin typeface="ML-Aathira" pitchFamily="82" charset="0"/>
              </a:rPr>
              <a:t>mÀk`bv¡p</a:t>
            </a:r>
            <a:r>
              <a:rPr lang="en-US" sz="2500" b="1" dirty="0">
                <a:latin typeface="ML-Aathira" pitchFamily="82" charset="0"/>
              </a:rPr>
              <a:t> [</a:t>
            </a:r>
            <a:r>
              <a:rPr lang="en-US" sz="2500" b="1" dirty="0" err="1">
                <a:latin typeface="ML-Aathira" pitchFamily="82" charset="0"/>
              </a:rPr>
              <a:t>mcmfw</a:t>
            </a:r>
            <a:r>
              <a:rPr lang="en-US" sz="2500" b="1" dirty="0">
                <a:latin typeface="ML-Aathira" pitchFamily="82" charset="0"/>
              </a:rPr>
              <a:t> 			</a:t>
            </a:r>
            <a:r>
              <a:rPr lang="en-US" sz="2500" b="1" dirty="0" err="1">
                <a:latin typeface="ML-Aathira" pitchFamily="82" charset="0"/>
              </a:rPr>
              <a:t>cq</a:t>
            </a:r>
            <a:r>
              <a:rPr lang="en-US" sz="2500" b="1" dirty="0">
                <a:latin typeface="ML-Aathira" pitchFamily="82" charset="0"/>
              </a:rPr>
              <a:t>]-X-</a:t>
            </a:r>
            <a:r>
              <a:rPr lang="en-US" sz="2500" b="1" dirty="0" err="1">
                <a:latin typeface="ML-Aathira" pitchFamily="82" charset="0"/>
              </a:rPr>
              <a:t>Ifpw</a:t>
            </a:r>
            <a:r>
              <a:rPr lang="en-US" sz="2500" b="1" dirty="0">
                <a:latin typeface="ML-Aathira" pitchFamily="82" charset="0"/>
              </a:rPr>
              <a:t> </a:t>
            </a:r>
            <a:r>
              <a:rPr lang="en-US" sz="2500" b="1" dirty="0" err="1">
                <a:latin typeface="ML-Aathira" pitchFamily="82" charset="0"/>
              </a:rPr>
              <a:t>AXn-cq</a:t>
            </a:r>
            <a:r>
              <a:rPr lang="en-US" sz="2500" b="1" dirty="0">
                <a:latin typeface="ML-Aathira" pitchFamily="82" charset="0"/>
              </a:rPr>
              <a:t>-]-X-</a:t>
            </a:r>
            <a:r>
              <a:rPr lang="en-US" sz="2500" b="1" dirty="0" err="1">
                <a:latin typeface="ML-Aathira" pitchFamily="82" charset="0"/>
              </a:rPr>
              <a:t>Ifpw</a:t>
            </a:r>
            <a:r>
              <a:rPr lang="en-US" sz="2500" b="1" dirty="0">
                <a:latin typeface="ML-Aathira" pitchFamily="82" charset="0"/>
              </a:rPr>
              <a:t> </a:t>
            </a:r>
            <a:r>
              <a:rPr lang="en-US" sz="2500" b="1" dirty="0" err="1">
                <a:latin typeface="ML-Aathira" pitchFamily="82" charset="0"/>
              </a:rPr>
              <a:t>D­mbn</a:t>
            </a:r>
            <a:r>
              <a:rPr lang="en-US" sz="2500" b="1" dirty="0">
                <a:latin typeface="ML-Aathira" pitchFamily="82" charset="0"/>
              </a:rPr>
              <a:t>.</a:t>
            </a: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C:\Users\user\Desktop\powerpoint_wallpaper_download copy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  <p:pic>
        <p:nvPicPr>
          <p:cNvPr id="5" name="Picture 5" descr="C:\Users\user\Desktop\vadafone\1ff6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" y="3352800"/>
            <a:ext cx="1956126" cy="1477962"/>
          </a:xfrm>
          <a:prstGeom prst="rect">
            <a:avLst/>
          </a:prstGeom>
          <a:noFill/>
        </p:spPr>
      </p:pic>
      <p:pic>
        <p:nvPicPr>
          <p:cNvPr id="6" name="Picture 2" descr="C:\Users\user\Desktop\candle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4038600"/>
            <a:ext cx="2667000" cy="2667000"/>
          </a:xfrm>
          <a:prstGeom prst="rect">
            <a:avLst/>
          </a:prstGeom>
          <a:noFill/>
        </p:spPr>
      </p:pic>
      <p:sp>
        <p:nvSpPr>
          <p:cNvPr id="4" name="Rectangle 3"/>
          <p:cNvSpPr/>
          <p:nvPr/>
        </p:nvSpPr>
        <p:spPr>
          <a:xfrm>
            <a:off x="457200" y="1600200"/>
            <a:ext cx="8001000" cy="29700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de-DE" sz="4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L-Aathira" pitchFamily="82" charset="0"/>
              </a:rPr>
              <a:t>kz´-am-t¡-­ </a:t>
            </a:r>
            <a:r>
              <a:rPr lang="en-US" sz="4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L-Aathira" pitchFamily="82" charset="0"/>
              </a:rPr>
              <a:t>at\m-`</a:t>
            </a:r>
            <a:r>
              <a:rPr lang="en-US" sz="4000" b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L-Aathira" pitchFamily="82" charset="0"/>
              </a:rPr>
              <a:t>mh§Ä</a:t>
            </a:r>
            <a:endParaRPr lang="en-US" sz="40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L-Aathira" pitchFamily="82" charset="0"/>
            </a:endParaRPr>
          </a:p>
          <a:p>
            <a:pPr algn="just"/>
            <a:endParaRPr lang="en-US" sz="2500" b="1" dirty="0">
              <a:latin typeface="ML-Aathira" pitchFamily="82" charset="0"/>
            </a:endParaRPr>
          </a:p>
          <a:p>
            <a:pPr algn="just"/>
            <a:r>
              <a:rPr lang="en-US" sz="2500" b="1" dirty="0">
                <a:latin typeface="ML-Aathira" pitchFamily="82" charset="0"/>
              </a:rPr>
              <a:t>		*  	</a:t>
            </a:r>
            <a:r>
              <a:rPr lang="en-US" sz="2500" b="1" dirty="0" err="1">
                <a:latin typeface="ML-Aathira" pitchFamily="82" charset="0"/>
              </a:rPr>
              <a:t>kotdm</a:t>
            </a:r>
            <a:r>
              <a:rPr lang="en-US" sz="2500" b="1" dirty="0">
                <a:latin typeface="ML-Aathira" pitchFamily="82" charset="0"/>
              </a:rPr>
              <a:t>-a-e-_</a:t>
            </a:r>
            <a:r>
              <a:rPr lang="en-US" sz="2500" b="1" dirty="0" err="1">
                <a:latin typeface="ML-Aathira" pitchFamily="82" charset="0"/>
              </a:rPr>
              <a:t>mÀk`bpsS</a:t>
            </a:r>
            <a:r>
              <a:rPr lang="en-US" sz="2500" b="1" dirty="0">
                <a:latin typeface="ML-Aathira" pitchFamily="82" charset="0"/>
              </a:rPr>
              <a:t> </a:t>
            </a:r>
            <a:r>
              <a:rPr lang="en-US" sz="2500" b="1" dirty="0" err="1">
                <a:latin typeface="ML-Aathira" pitchFamily="82" charset="0"/>
              </a:rPr>
              <a:t>hfÀ¨bnÂ</a:t>
            </a:r>
            <a:r>
              <a:rPr lang="en-US" sz="2500" b="1" dirty="0">
                <a:latin typeface="ML-Aathira" pitchFamily="82" charset="0"/>
              </a:rPr>
              <a:t> </a:t>
            </a:r>
            <a:r>
              <a:rPr lang="en-US" sz="2500" b="1" dirty="0" err="1">
                <a:latin typeface="ML-Aathira" pitchFamily="82" charset="0"/>
              </a:rPr>
              <a:t>A`nam</a:t>
            </a:r>
            <a:r>
              <a:rPr lang="en-US" sz="2500" b="1" dirty="0">
                <a:latin typeface="ML-Aathira" pitchFamily="82" charset="0"/>
              </a:rPr>
              <a:t>\w.</a:t>
            </a:r>
          </a:p>
          <a:p>
            <a:pPr algn="just"/>
            <a:endParaRPr lang="en-US" sz="2500" b="1" dirty="0">
              <a:latin typeface="ML-Aathira" pitchFamily="82" charset="0"/>
            </a:endParaRPr>
          </a:p>
          <a:p>
            <a:r>
              <a:rPr lang="en-US" sz="2500" b="1" dirty="0">
                <a:latin typeface="ML-Aathira" pitchFamily="82" charset="0"/>
              </a:rPr>
              <a:t>		*  	anj³cq-]-X-</a:t>
            </a:r>
            <a:r>
              <a:rPr lang="en-US" sz="2500" b="1" dirty="0" err="1">
                <a:latin typeface="ML-Aathira" pitchFamily="82" charset="0"/>
              </a:rPr>
              <a:t>Isf</a:t>
            </a:r>
            <a:r>
              <a:rPr lang="en-US" sz="2500" b="1" dirty="0">
                <a:latin typeface="ML-Aathira" pitchFamily="82" charset="0"/>
              </a:rPr>
              <a:t> {]</a:t>
            </a:r>
            <a:r>
              <a:rPr lang="en-US" sz="2500" b="1" dirty="0" err="1">
                <a:latin typeface="ML-Aathira" pitchFamily="82" charset="0"/>
              </a:rPr>
              <a:t>mÀ</a:t>
            </a:r>
            <a:r>
              <a:rPr lang="en-US" sz="2500" b="1" dirty="0">
                <a:latin typeface="ML-Aathira" pitchFamily="82" charset="0"/>
              </a:rPr>
              <a:t>°-\-h-</a:t>
            </a:r>
            <a:r>
              <a:rPr lang="en-US" sz="2500" b="1" dirty="0" err="1">
                <a:latin typeface="ML-Aathira" pitchFamily="82" charset="0"/>
              </a:rPr>
              <a:t>gnbpw</a:t>
            </a:r>
            <a:r>
              <a:rPr lang="en-US" sz="2500" b="1" dirty="0">
                <a:latin typeface="ML-Aathira" pitchFamily="82" charset="0"/>
              </a:rPr>
              <a:t> </a:t>
            </a:r>
            <a:r>
              <a:rPr lang="en-US" sz="2500" b="1" dirty="0" err="1">
                <a:latin typeface="ML-Aathira" pitchFamily="82" charset="0"/>
              </a:rPr>
              <a:t>kw`m</a:t>
            </a:r>
            <a:r>
              <a:rPr lang="en-US" sz="2500" b="1" dirty="0">
                <a:latin typeface="ML-Aathira" pitchFamily="82" charset="0"/>
              </a:rPr>
              <a:t>-h-\-			IÄ \</a:t>
            </a:r>
            <a:r>
              <a:rPr lang="en-US" sz="2500" b="1" dirty="0" err="1">
                <a:latin typeface="ML-Aathira" pitchFamily="82" charset="0"/>
              </a:rPr>
              <a:t>ÂInbpw</a:t>
            </a:r>
            <a:r>
              <a:rPr lang="en-US" sz="2500" b="1" dirty="0">
                <a:latin typeface="ML-Aathira" pitchFamily="82" charset="0"/>
              </a:rPr>
              <a:t> </a:t>
            </a:r>
            <a:r>
              <a:rPr lang="en-US" sz="2500" b="1" dirty="0" err="1">
                <a:latin typeface="ML-Aathira" pitchFamily="82" charset="0"/>
              </a:rPr>
              <a:t>klm-bn</a:t>
            </a:r>
            <a:r>
              <a:rPr lang="en-US" sz="2500" b="1" dirty="0">
                <a:latin typeface="ML-Aathira" pitchFamily="82" charset="0"/>
              </a:rPr>
              <a:t>-¡m-\</a:t>
            </a:r>
            <a:r>
              <a:rPr lang="en-US" sz="2500" b="1" dirty="0" err="1">
                <a:latin typeface="ML-Aathira" pitchFamily="82" charset="0"/>
              </a:rPr>
              <a:t>pÅ</a:t>
            </a:r>
            <a:r>
              <a:rPr lang="en-US" sz="2500" b="1" dirty="0">
                <a:latin typeface="ML-Aathira" pitchFamily="82" charset="0"/>
              </a:rPr>
              <a:t> k¶-²X.</a:t>
            </a:r>
          </a:p>
          <a:p>
            <a:pPr algn="just"/>
            <a:endParaRPr lang="en-US" sz="2200" dirty="0">
              <a:latin typeface="ML-Aathira" pitchFamily="82" charset="0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C:\Users\user\Desktop\powerpoint_wallpaper_download copy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  <p:pic>
        <p:nvPicPr>
          <p:cNvPr id="5" name="Picture 5" descr="C:\Users\user\Desktop\vadafone\1ff6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" y="3352800"/>
            <a:ext cx="1956126" cy="1477962"/>
          </a:xfrm>
          <a:prstGeom prst="rect">
            <a:avLst/>
          </a:prstGeom>
          <a:noFill/>
        </p:spPr>
      </p:pic>
      <p:pic>
        <p:nvPicPr>
          <p:cNvPr id="6" name="Picture 2" descr="C:\Users\user\Desktop\candle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4038600"/>
            <a:ext cx="2667000" cy="2667000"/>
          </a:xfrm>
          <a:prstGeom prst="rect">
            <a:avLst/>
          </a:prstGeom>
          <a:noFill/>
        </p:spPr>
      </p:pic>
      <p:sp>
        <p:nvSpPr>
          <p:cNvPr id="4" name="Rectangle 3"/>
          <p:cNvSpPr/>
          <p:nvPr/>
        </p:nvSpPr>
        <p:spPr>
          <a:xfrm>
            <a:off x="685800" y="1600200"/>
            <a:ext cx="7696200" cy="25699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de-DE" sz="4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L-Aathira" pitchFamily="82" charset="0"/>
              </a:rPr>
              <a:t>kz´-am-t¡-­ </a:t>
            </a:r>
            <a:r>
              <a:rPr lang="en-US" sz="4000" b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L-Aathira" pitchFamily="82" charset="0"/>
              </a:rPr>
              <a:t>ioe§Ä</a:t>
            </a:r>
            <a:endParaRPr lang="en-US" sz="40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L-Aathira" pitchFamily="82" charset="0"/>
            </a:endParaRPr>
          </a:p>
          <a:p>
            <a:pPr algn="just"/>
            <a:r>
              <a:rPr lang="en-US" b="1" dirty="0">
                <a:latin typeface="ML-Aathira" pitchFamily="82" charset="0"/>
              </a:rPr>
              <a:t>	</a:t>
            </a:r>
          </a:p>
          <a:p>
            <a:pPr lvl="4" algn="just"/>
            <a:r>
              <a:rPr lang="en-US" sz="2500" b="1" dirty="0">
                <a:latin typeface="ML-Aathira" pitchFamily="82" charset="0"/>
              </a:rPr>
              <a:t>*  	</a:t>
            </a:r>
            <a:r>
              <a:rPr lang="pt-BR" sz="2500" b="1" dirty="0">
                <a:latin typeface="ML-Aathira" pitchFamily="82" charset="0"/>
              </a:rPr>
              <a:t>kotdm-a-e-_mÀk`-bv¡p-th­n F¶pw 		{]mÀ°n-¡p¶p.</a:t>
            </a:r>
            <a:endParaRPr lang="en-US" sz="2500" b="1" dirty="0">
              <a:latin typeface="ML-Aathira" pitchFamily="82" charset="0"/>
            </a:endParaRPr>
          </a:p>
          <a:p>
            <a:pPr lvl="4" algn="just"/>
            <a:endParaRPr lang="en-US" sz="2500" b="1" dirty="0">
              <a:latin typeface="ML-Aathira" pitchFamily="82" charset="0"/>
            </a:endParaRPr>
          </a:p>
          <a:p>
            <a:pPr lvl="4" algn="just"/>
            <a:r>
              <a:rPr lang="en-US" sz="2500" b="1" dirty="0">
                <a:latin typeface="ML-Aathira" pitchFamily="82" charset="0"/>
              </a:rPr>
              <a:t>*  	anj³{]-</a:t>
            </a:r>
            <a:r>
              <a:rPr lang="en-US" sz="2500" b="1" dirty="0" err="1">
                <a:latin typeface="ML-Aathira" pitchFamily="82" charset="0"/>
              </a:rPr>
              <a:t>hÀ</a:t>
            </a:r>
            <a:r>
              <a:rPr lang="en-US" sz="2500" b="1" dirty="0">
                <a:latin typeface="ML-Aathira" pitchFamily="82" charset="0"/>
              </a:rPr>
              <a:t>¯-\-§</a:t>
            </a:r>
            <a:r>
              <a:rPr lang="en-US" sz="2500" b="1" dirty="0" err="1">
                <a:latin typeface="ML-Aathira" pitchFamily="82" charset="0"/>
              </a:rPr>
              <a:t>sf</a:t>
            </a:r>
            <a:r>
              <a:rPr lang="en-US" sz="2500" b="1" dirty="0">
                <a:latin typeface="ML-Aathira" pitchFamily="82" charset="0"/>
              </a:rPr>
              <a:t> </a:t>
            </a:r>
            <a:r>
              <a:rPr lang="en-US" sz="2500" b="1" dirty="0" err="1">
                <a:latin typeface="ML-Aathira" pitchFamily="82" charset="0"/>
              </a:rPr>
              <a:t>klm-bn</a:t>
            </a:r>
            <a:r>
              <a:rPr lang="en-US" sz="2500" b="1" dirty="0">
                <a:latin typeface="ML-Aathira" pitchFamily="82" charset="0"/>
              </a:rPr>
              <a:t>-¡</a:t>
            </a:r>
            <a:r>
              <a:rPr lang="en-US" sz="2500" b="1" dirty="0" err="1">
                <a:latin typeface="ML-Aathira" pitchFamily="82" charset="0"/>
              </a:rPr>
              <a:t>p¶p</a:t>
            </a:r>
            <a:r>
              <a:rPr lang="en-US" sz="2500" b="1" dirty="0">
                <a:latin typeface="ML-Aathira" pitchFamily="82" charset="0"/>
              </a:rPr>
              <a:t>.</a:t>
            </a: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4" descr="C:\Users\user\Desktop\vadafone\G_Multi01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28800" y="1600200"/>
            <a:ext cx="5410200" cy="365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39" name="Picture 2" descr="C:\Users\user\Desktop\SMCC PHOTO\Candle-06-june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10000" y="1981200"/>
            <a:ext cx="1524000" cy="2071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4"/>
          <p:cNvSpPr/>
          <p:nvPr/>
        </p:nvSpPr>
        <p:spPr>
          <a:xfrm>
            <a:off x="2895600" y="2667000"/>
            <a:ext cx="3302507" cy="2400657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7500" b="1" dirty="0">
                <a:ln w="11430">
                  <a:solidFill>
                    <a:srgbClr val="FF0000"/>
                  </a:solidFill>
                </a:ln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lgerian" pitchFamily="82" charset="0"/>
              </a:rPr>
              <a:t>Thank</a:t>
            </a:r>
          </a:p>
          <a:p>
            <a:pPr algn="ctr">
              <a:defRPr/>
            </a:pPr>
            <a:r>
              <a:rPr lang="en-US" sz="7500" b="1" dirty="0">
                <a:ln w="11430">
                  <a:solidFill>
                    <a:srgbClr val="FF0000"/>
                  </a:solidFill>
                </a:ln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lgerian" pitchFamily="82" charset="0"/>
              </a:rPr>
              <a:t>you</a:t>
            </a:r>
          </a:p>
        </p:txBody>
      </p:sp>
      <p:pic>
        <p:nvPicPr>
          <p:cNvPr id="14" name="Picture 8" descr="mobile 032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-2333226">
            <a:off x="3962400" y="3503613"/>
            <a:ext cx="1257300" cy="928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1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C 0.069 0  0.125 0.07467  0.125 0.16667  C 0.125 0.25867  0.069 0.33333  0 0.33333  C -0.069 0.33333  -0.125 0.25867  -0.125 0.16667  C -0.125 0.07467  -0.069 0  0 0  Z" pathEditMode="relative" ptsTypes="">
                                      <p:cBhvr>
                                        <p:cTn id="12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26" presetClass="emph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5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516948436_8c3792eab2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304800" y="2020431"/>
            <a:ext cx="5029200" cy="2246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kumimoji="0" lang="pt-BR" sz="28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amÀt¯mam-Ço-lm-bpsS</a:t>
            </a:r>
            <a:r>
              <a:rPr kumimoji="0" lang="pt-BR" sz="2800" b="0" i="0" u="none" strike="noStrike" cap="none" normalizeH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 </a:t>
            </a:r>
            <a:r>
              <a:rPr kumimoji="0" lang="pt-BR" sz="28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kphn-tij {]tLm-j-W -^-eambn cq]-s¸« ss{IkvXh kaqlw tIc-f-¯nÂ iàn-bmÀÖn-</a:t>
            </a:r>
            <a:r>
              <a:rPr lang="en-US" sz="2800" dirty="0">
                <a:latin typeface="ML-Aathira" pitchFamily="82" charset="0"/>
              </a:rPr>
              <a:t>¨</a:t>
            </a:r>
            <a:r>
              <a:rPr kumimoji="0" lang="pt-BR" sz="28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p-h-fÀ¶p. aÀt¯m½m \{km-Wn-IÄ F¶v AhÀ Adn-b-s¸-«p.</a:t>
            </a:r>
            <a:endParaRPr kumimoji="0" lang="pt-BR" sz="2800" b="0" i="0" u="none" strike="noStrike" cap="none" normalizeH="0" baseline="0" dirty="0">
              <a:ln>
                <a:noFill/>
              </a:ln>
              <a:effectLst/>
              <a:latin typeface="ML-Aathira" pitchFamily="82" charset="0"/>
              <a:cs typeface="Arial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562601" y="0"/>
            <a:ext cx="3581400" cy="6892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0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516948436_8c3792eab2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29" name="Rectangle 1"/>
          <p:cNvSpPr>
            <a:spLocks noChangeArrowheads="1"/>
          </p:cNvSpPr>
          <p:nvPr/>
        </p:nvSpPr>
        <p:spPr bwMode="auto">
          <a:xfrm>
            <a:off x="685800" y="1773972"/>
            <a:ext cx="7772400" cy="40934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t-BR" sz="4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aÀt¯m½m {InkvXym-\n-I-fpsS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t-BR" sz="4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t{]jnX kz`mhw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3000" b="1" i="0" u="none" strike="noStrike" cap="none" normalizeH="0" baseline="0" dirty="0">
              <a:ln>
                <a:noFill/>
              </a:ln>
              <a:solidFill>
                <a:srgbClr val="C00000"/>
              </a:solidFill>
              <a:effectLst/>
              <a:latin typeface="ML-Aathira" pitchFamily="82" charset="0"/>
              <a:cs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pt-BR" sz="3000" dirty="0">
                <a:latin typeface="ML-Aathira" pitchFamily="82" charset="0"/>
                <a:ea typeface="Times New Roman" pitchFamily="18" charset="0"/>
                <a:cs typeface="ML-Revathi" charset="0"/>
              </a:rPr>
              <a:t>	</a:t>
            </a:r>
            <a:r>
              <a:rPr kumimoji="0" lang="pt-BR" sz="300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aÀt¯m½m {InkvXym-\</a:t>
            </a:r>
            <a:r>
              <a:rPr lang="pt-BR" sz="3000" dirty="0">
                <a:latin typeface="ML-Aathira" pitchFamily="82" charset="0"/>
                <a:ea typeface="Times New Roman" pitchFamily="18" charset="0"/>
                <a:cs typeface="ML-Revathi" charset="0"/>
              </a:rPr>
              <a:t>n-IÄ¡p X</a:t>
            </a:r>
            <a:r>
              <a:rPr lang="en-US" sz="3000" dirty="0">
                <a:latin typeface="ML-Aathira" pitchFamily="82" charset="0"/>
              </a:rPr>
              <a:t>§</a:t>
            </a:r>
            <a:r>
              <a:rPr kumimoji="0" lang="pt-BR" sz="300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-fp-tS-Xmb kphn-tijhXv¡-cW ssien-bp-­m-bn-cp-¶p. `qcn-`mKw hcp¶ </a:t>
            </a:r>
            <a:r>
              <a:rPr lang="pt-BR" sz="3000" dirty="0">
                <a:latin typeface="ML-Aathira" pitchFamily="82" charset="0"/>
                <a:ea typeface="Times New Roman" pitchFamily="18" charset="0"/>
                <a:cs typeface="ML-Revathi" charset="0"/>
              </a:rPr>
              <a:t>aäp </a:t>
            </a:r>
            <a:r>
              <a:rPr kumimoji="0" lang="pt-BR" sz="300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aX-kvY-cp-sS-bn-S-bnÂ X</a:t>
            </a:r>
            <a:r>
              <a:rPr lang="en-US" sz="3000" dirty="0">
                <a:latin typeface="ML-Aathira" pitchFamily="82" charset="0"/>
              </a:rPr>
              <a:t>§</a:t>
            </a:r>
            <a:r>
              <a:rPr kumimoji="0" lang="pt-BR" sz="300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-fpsS ss{IkvXh hnizmkw Im¯p-kq-£n-¡p-¶-Xn\pw AXn\v km£yw hln-¡p-¶-Xn-\p-am-bn-cp¶p AhÀ ap³Xq¡w sImSp-¯n-cp-¶-Xv.</a:t>
            </a:r>
            <a:endParaRPr kumimoji="0" lang="pt-BR" sz="3000" i="0" u="none" strike="noStrike" cap="none" normalizeH="0" baseline="0" dirty="0">
              <a:ln>
                <a:noFill/>
              </a:ln>
              <a:effectLst/>
              <a:latin typeface="ML-Aathira" pitchFamily="82" charset="0"/>
              <a:cs typeface="Arial" pitchFamily="34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038600" y="0"/>
            <a:ext cx="1143000" cy="16599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25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5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25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2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516948436_8c3792eab2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7200" y="609600"/>
            <a:ext cx="8305800" cy="3124200"/>
          </a:xfrm>
        </p:spPr>
        <p:txBody>
          <a:bodyPr>
            <a:noAutofit/>
          </a:bodyPr>
          <a:lstStyle/>
          <a:p>
            <a:pPr algn="just"/>
            <a:r>
              <a:rPr lang="en-US" sz="3000" dirty="0">
                <a:solidFill>
                  <a:schemeClr val="tx1"/>
                </a:solidFill>
                <a:latin typeface="ML-Aathira" pitchFamily="82" charset="0"/>
              </a:rPr>
              <a:t>	`</a:t>
            </a:r>
            <a:r>
              <a:rPr lang="en-US" sz="3000" dirty="0" err="1">
                <a:solidFill>
                  <a:schemeClr val="tx1"/>
                </a:solidFill>
                <a:latin typeface="ML-Aathira" pitchFamily="82" charset="0"/>
              </a:rPr>
              <a:t>qcn`mKw</a:t>
            </a:r>
            <a:r>
              <a:rPr lang="en-US" sz="3000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US" sz="3000" dirty="0" err="1">
                <a:solidFill>
                  <a:schemeClr val="tx1"/>
                </a:solidFill>
                <a:latin typeface="ML-Aathira" pitchFamily="82" charset="0"/>
              </a:rPr>
              <a:t>hcp</a:t>
            </a:r>
            <a:r>
              <a:rPr lang="en-US" sz="3000" dirty="0">
                <a:solidFill>
                  <a:schemeClr val="tx1"/>
                </a:solidFill>
                <a:latin typeface="ML-Aathira" pitchFamily="82" charset="0"/>
              </a:rPr>
              <a:t>¶ </a:t>
            </a:r>
            <a:r>
              <a:rPr lang="en-US" sz="3000" dirty="0" err="1">
                <a:solidFill>
                  <a:schemeClr val="tx1"/>
                </a:solidFill>
                <a:latin typeface="ML-Aathira" pitchFamily="82" charset="0"/>
              </a:rPr>
              <a:t>addp</a:t>
            </a:r>
            <a:r>
              <a:rPr lang="en-US" sz="3000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US" sz="3000" dirty="0" err="1">
                <a:solidFill>
                  <a:schemeClr val="tx1"/>
                </a:solidFill>
                <a:latin typeface="ML-Aathira" pitchFamily="82" charset="0"/>
              </a:rPr>
              <a:t>aXØcpsSbnSbnÂ</a:t>
            </a:r>
            <a:r>
              <a:rPr lang="en-US" sz="3000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US" sz="3000" dirty="0" err="1">
                <a:solidFill>
                  <a:schemeClr val="tx1"/>
                </a:solidFill>
                <a:latin typeface="ML-Aathira" pitchFamily="82" charset="0"/>
              </a:rPr>
              <a:t>X§fpsS</a:t>
            </a:r>
            <a:r>
              <a:rPr lang="en-US" sz="3000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US" sz="3000" dirty="0" err="1">
                <a:solidFill>
                  <a:schemeClr val="tx1"/>
                </a:solidFill>
                <a:latin typeface="ML-Aathira" pitchFamily="82" charset="0"/>
              </a:rPr>
              <a:t>ss</a:t>
            </a:r>
            <a:r>
              <a:rPr lang="en-US" sz="3000" dirty="0">
                <a:solidFill>
                  <a:schemeClr val="tx1"/>
                </a:solidFill>
                <a:latin typeface="ML-Aathira" pitchFamily="82" charset="0"/>
              </a:rPr>
              <a:t>{</a:t>
            </a:r>
            <a:r>
              <a:rPr lang="en-US" sz="3000" dirty="0" err="1">
                <a:solidFill>
                  <a:schemeClr val="tx1"/>
                </a:solidFill>
                <a:latin typeface="ML-Aathira" pitchFamily="82" charset="0"/>
              </a:rPr>
              <a:t>IkvXhhnizmkw</a:t>
            </a:r>
            <a:r>
              <a:rPr lang="en-US" sz="3000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US" sz="3000" dirty="0" err="1">
                <a:solidFill>
                  <a:schemeClr val="tx1"/>
                </a:solidFill>
                <a:latin typeface="ML-Aathira" pitchFamily="82" charset="0"/>
              </a:rPr>
              <a:t>Im¯pkq£n¡p¶Xn</a:t>
            </a:r>
            <a:r>
              <a:rPr lang="en-US" sz="3000" dirty="0">
                <a:solidFill>
                  <a:schemeClr val="tx1"/>
                </a:solidFill>
                <a:latin typeface="ML-Aathira" pitchFamily="82" charset="0"/>
              </a:rPr>
              <a:t>\pw  </a:t>
            </a:r>
            <a:r>
              <a:rPr lang="en-US" sz="3000" dirty="0" err="1">
                <a:solidFill>
                  <a:schemeClr val="tx1"/>
                </a:solidFill>
                <a:latin typeface="ML-Aathira" pitchFamily="82" charset="0"/>
              </a:rPr>
              <a:t>AXn</a:t>
            </a:r>
            <a:r>
              <a:rPr lang="en-US" sz="3000" dirty="0">
                <a:solidFill>
                  <a:schemeClr val="tx1"/>
                </a:solidFill>
                <a:latin typeface="ML-Aathira" pitchFamily="82" charset="0"/>
              </a:rPr>
              <a:t>\p </a:t>
            </a:r>
            <a:r>
              <a:rPr lang="en-US" sz="3000" dirty="0" err="1">
                <a:solidFill>
                  <a:schemeClr val="tx1"/>
                </a:solidFill>
                <a:latin typeface="ML-Aathira" pitchFamily="82" charset="0"/>
              </a:rPr>
              <a:t>km£yw</a:t>
            </a:r>
            <a:r>
              <a:rPr lang="en-US" sz="3000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US" sz="3000" dirty="0" err="1">
                <a:solidFill>
                  <a:schemeClr val="tx1"/>
                </a:solidFill>
                <a:latin typeface="ML-Aathira" pitchFamily="82" charset="0"/>
              </a:rPr>
              <a:t>hln¡p¶Xn</a:t>
            </a:r>
            <a:r>
              <a:rPr lang="en-US" sz="3000" dirty="0">
                <a:solidFill>
                  <a:schemeClr val="tx1"/>
                </a:solidFill>
                <a:latin typeface="ML-Aathira" pitchFamily="82" charset="0"/>
              </a:rPr>
              <a:t>\pw </a:t>
            </a:r>
            <a:r>
              <a:rPr lang="en-US" sz="3000" dirty="0" err="1">
                <a:solidFill>
                  <a:schemeClr val="tx1"/>
                </a:solidFill>
                <a:latin typeface="ML-Aathira" pitchFamily="82" charset="0"/>
              </a:rPr>
              <a:t>AhÀ</a:t>
            </a:r>
            <a:r>
              <a:rPr lang="en-US" sz="3000" dirty="0">
                <a:solidFill>
                  <a:schemeClr val="tx1"/>
                </a:solidFill>
                <a:latin typeface="ML-Aathira" pitchFamily="82" charset="0"/>
              </a:rPr>
              <a:t> ap³Xq¡w \</a:t>
            </a:r>
            <a:r>
              <a:rPr lang="en-US" sz="3000" dirty="0" err="1">
                <a:solidFill>
                  <a:schemeClr val="tx1"/>
                </a:solidFill>
                <a:latin typeface="ML-Aathira" pitchFamily="82" charset="0"/>
              </a:rPr>
              <a:t>ÂIn</a:t>
            </a:r>
            <a:r>
              <a:rPr lang="en-US" sz="3000" dirty="0">
                <a:solidFill>
                  <a:schemeClr val="tx1"/>
                </a:solidFill>
                <a:latin typeface="ML-Aathira" pitchFamily="82" charset="0"/>
              </a:rPr>
              <a:t>	.</a:t>
            </a:r>
          </a:p>
          <a:p>
            <a:pPr algn="just"/>
            <a:r>
              <a:rPr lang="en-US" sz="3000" dirty="0">
                <a:solidFill>
                  <a:schemeClr val="tx1"/>
                </a:solidFill>
                <a:latin typeface="ML-Aathira" pitchFamily="82" charset="0"/>
              </a:rPr>
              <a:t>	16------</a:t>
            </a:r>
            <a:r>
              <a:rPr lang="en-US" sz="3000" dirty="0" err="1">
                <a:solidFill>
                  <a:schemeClr val="tx1"/>
                </a:solidFill>
                <a:latin typeface="ML-Aathira" pitchFamily="82" charset="0"/>
              </a:rPr>
              <a:t>þmw</a:t>
            </a:r>
            <a:r>
              <a:rPr lang="en-US" sz="3000" dirty="0">
                <a:solidFill>
                  <a:schemeClr val="tx1"/>
                </a:solidFill>
                <a:latin typeface="ML-Aathira" pitchFamily="82" charset="0"/>
              </a:rPr>
              <a:t> \</a:t>
            </a:r>
            <a:r>
              <a:rPr lang="en-US" sz="3000" dirty="0" err="1">
                <a:solidFill>
                  <a:schemeClr val="tx1"/>
                </a:solidFill>
                <a:latin typeface="ML-Aathira" pitchFamily="82" charset="0"/>
              </a:rPr>
              <a:t>qäm­nÂ</a:t>
            </a:r>
            <a:r>
              <a:rPr lang="en-US" sz="3000" dirty="0">
                <a:solidFill>
                  <a:schemeClr val="tx1"/>
                </a:solidFill>
                <a:latin typeface="ML-Aathira" pitchFamily="82" charset="0"/>
              </a:rPr>
              <a:t> ]</a:t>
            </a:r>
            <a:r>
              <a:rPr lang="en-US" sz="3000" dirty="0" err="1">
                <a:solidFill>
                  <a:schemeClr val="tx1"/>
                </a:solidFill>
                <a:latin typeface="ML-Aathira" pitchFamily="82" charset="0"/>
              </a:rPr>
              <a:t>mÝmXyanj</a:t>
            </a:r>
            <a:r>
              <a:rPr lang="en-US" sz="3000" dirty="0">
                <a:solidFill>
                  <a:schemeClr val="tx1"/>
                </a:solidFill>
                <a:latin typeface="ML-Aathira" pitchFamily="82" charset="0"/>
              </a:rPr>
              <a:t>\</a:t>
            </a:r>
            <a:r>
              <a:rPr lang="en-US" sz="3000" dirty="0" err="1">
                <a:solidFill>
                  <a:schemeClr val="tx1"/>
                </a:solidFill>
                <a:latin typeface="ML-Aathira" pitchFamily="82" charset="0"/>
              </a:rPr>
              <a:t>dnamcpsS</a:t>
            </a:r>
            <a:r>
              <a:rPr lang="en-US" sz="3000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US" sz="3000" dirty="0" err="1">
                <a:solidFill>
                  <a:schemeClr val="tx1"/>
                </a:solidFill>
                <a:latin typeface="ML-Aathira" pitchFamily="82" charset="0"/>
              </a:rPr>
              <a:t>BKa</a:t>
            </a:r>
            <a:r>
              <a:rPr lang="en-US" sz="3000" dirty="0">
                <a:solidFill>
                  <a:schemeClr val="tx1"/>
                </a:solidFill>
                <a:latin typeface="ML-Aathira" pitchFamily="82" charset="0"/>
              </a:rPr>
              <a:t>\ </a:t>
            </a:r>
            <a:r>
              <a:rPr lang="en-US" sz="3000" dirty="0" err="1">
                <a:solidFill>
                  <a:schemeClr val="tx1"/>
                </a:solidFill>
                <a:latin typeface="ML-Aathira" pitchFamily="82" charset="0"/>
              </a:rPr>
              <a:t>t¯msS</a:t>
            </a:r>
            <a:r>
              <a:rPr lang="en-US" sz="3000" dirty="0">
                <a:solidFill>
                  <a:schemeClr val="tx1"/>
                </a:solidFill>
                <a:latin typeface="ML-Aathira" pitchFamily="82" charset="0"/>
              </a:rPr>
              <a:t> t{]</a:t>
            </a:r>
            <a:r>
              <a:rPr lang="en-US" sz="3000" dirty="0" err="1">
                <a:solidFill>
                  <a:schemeClr val="tx1"/>
                </a:solidFill>
                <a:latin typeface="ML-Aathira" pitchFamily="82" charset="0"/>
              </a:rPr>
              <a:t>jn</a:t>
            </a:r>
            <a:r>
              <a:rPr lang="en-US" sz="3000" dirty="0">
                <a:solidFill>
                  <a:schemeClr val="tx1"/>
                </a:solidFill>
                <a:latin typeface="ML-Aathira" pitchFamily="82" charset="0"/>
              </a:rPr>
              <a:t>-X-{]-</a:t>
            </a:r>
            <a:r>
              <a:rPr lang="en-US" sz="3000" dirty="0" err="1">
                <a:solidFill>
                  <a:schemeClr val="tx1"/>
                </a:solidFill>
                <a:latin typeface="ML-Aathira" pitchFamily="82" charset="0"/>
              </a:rPr>
              <a:t>hÀ</a:t>
            </a:r>
            <a:r>
              <a:rPr lang="en-US" sz="3000" dirty="0">
                <a:solidFill>
                  <a:schemeClr val="tx1"/>
                </a:solidFill>
                <a:latin typeface="ML-Aathira" pitchFamily="82" charset="0"/>
              </a:rPr>
              <a:t>¯\w </a:t>
            </a:r>
            <a:r>
              <a:rPr lang="en-US" sz="3000" dirty="0" err="1">
                <a:solidFill>
                  <a:schemeClr val="tx1"/>
                </a:solidFill>
                <a:latin typeface="ML-Aathira" pitchFamily="82" charset="0"/>
              </a:rPr>
              <a:t>kPohambn</a:t>
            </a:r>
            <a:endParaRPr lang="en-US" sz="3000" dirty="0">
              <a:solidFill>
                <a:schemeClr val="tx1"/>
              </a:solidFill>
              <a:latin typeface="ML-Aathira" pitchFamily="82" charset="0"/>
            </a:endParaRPr>
          </a:p>
          <a:p>
            <a:endParaRPr lang="en-US" sz="3000" dirty="0">
              <a:solidFill>
                <a:schemeClr val="tx1"/>
              </a:solidFill>
              <a:latin typeface="ML-Aathira" pitchFamily="82" charset="0"/>
            </a:endParaRPr>
          </a:p>
        </p:txBody>
      </p:sp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304800" y="3276600"/>
            <a:ext cx="8458200" cy="2862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kumimoji="0" lang="pt-BR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	hnhn[ aX-hn-izm-k-</a:t>
            </a:r>
            <a:r>
              <a:rPr lang="en-US" sz="3000" dirty="0">
                <a:latin typeface="ML-Aathira" pitchFamily="82" charset="0"/>
              </a:rPr>
              <a:t>§</a:t>
            </a:r>
            <a:r>
              <a:rPr kumimoji="0" lang="pt-BR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Ä, </a:t>
            </a:r>
            <a:r>
              <a:rPr lang="en-US" sz="3000" dirty="0">
                <a:latin typeface="ML-Aathira" pitchFamily="82" charset="0"/>
              </a:rPr>
              <a:t> </a:t>
            </a:r>
            <a:r>
              <a:rPr kumimoji="0" lang="pt-BR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`mcX kwkvIm-c-¯nsâ aX-k-ln-jvWp-Xm-a-t\m-`mhw, PmXn-hy-h-Ø-IÄ XpS-</a:t>
            </a:r>
            <a:r>
              <a:rPr lang="en-US" sz="3000" dirty="0">
                <a:latin typeface="ML-Aathira" pitchFamily="82" charset="0"/>
              </a:rPr>
              <a:t>§</a:t>
            </a:r>
            <a:r>
              <a:rPr kumimoji="0" lang="pt-BR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n-b-h-sbÃmw aÀt¯m½m {InkvXym-\n-I-fpsS t{]jnX {]hÀ¯-\-</a:t>
            </a:r>
            <a:r>
              <a:rPr lang="en-US" sz="3000" dirty="0">
                <a:latin typeface="ML-Aathira" pitchFamily="82" charset="0"/>
              </a:rPr>
              <a:t>§</a:t>
            </a:r>
            <a:r>
              <a:rPr kumimoji="0" lang="pt-BR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sf aµo-`-hn-¸n</a:t>
            </a:r>
            <a:r>
              <a:rPr lang="en-US" sz="3000" dirty="0">
                <a:latin typeface="ML-Aathira" pitchFamily="82" charset="0"/>
              </a:rPr>
              <a:t>¨</a:t>
            </a:r>
            <a:r>
              <a:rPr kumimoji="0" lang="pt-BR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p F¶p-]-d-bp-¶-XnÂ sXän-Ã. 16-þmw \qäm-­nÂ ]mÝmXy anj-\-dn-am-cpsS BK-a-\-t¯m-Sp-Iq-Sn-bmWp `mc-X-¯nse t{]jnX {]hÀ¯-\-</a:t>
            </a:r>
            <a:r>
              <a:rPr lang="en-US" sz="3000" dirty="0">
                <a:latin typeface="ML-Aathira" pitchFamily="82" charset="0"/>
              </a:rPr>
              <a:t>§</a:t>
            </a:r>
            <a:r>
              <a:rPr kumimoji="0" lang="pt-BR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Ä KWy-amb coXn-bnÂ kPo-h-am-b-Xv.</a:t>
            </a:r>
            <a:endParaRPr kumimoji="0" lang="pt-BR" sz="3000" b="0" i="0" u="none" strike="noStrike" cap="none" normalizeH="0" baseline="0" dirty="0">
              <a:ln>
                <a:noFill/>
              </a:ln>
              <a:effectLst/>
              <a:latin typeface="ML-Aathira" pitchFamily="82" charset="0"/>
              <a:cs typeface="Arial" pitchFamily="34" charset="0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516948436_8c3792eab2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77" name="Rectangle 1"/>
          <p:cNvSpPr>
            <a:spLocks noChangeArrowheads="1"/>
          </p:cNvSpPr>
          <p:nvPr/>
        </p:nvSpPr>
        <p:spPr bwMode="auto">
          <a:xfrm>
            <a:off x="381000" y="457200"/>
            <a:ext cx="8382000" cy="44012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kumimoji="0" lang="pt-BR" sz="4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kotdm ae-_mÀ k`bpw IpSn-tb-ä-</a:t>
            </a:r>
            <a:r>
              <a:rPr lang="en-US" sz="4000" b="1" dirty="0">
                <a:solidFill>
                  <a:srgbClr val="FF0000"/>
                </a:solidFill>
                <a:latin typeface="ML-Aathira" pitchFamily="82" charset="0"/>
              </a:rPr>
              <a:t>§</a:t>
            </a:r>
            <a:r>
              <a:rPr kumimoji="0" lang="pt-BR" sz="4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fpw</a:t>
            </a:r>
            <a:endParaRPr kumimoji="0" lang="en-US" sz="3000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ML-Aathira" pitchFamily="82" charset="0"/>
              <a:cs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pt-BR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	11-þmw \qäm-­p-hsc aÀt¯m½m \{km-Wn-IÄ¡p `mcXw apgp-h³ k`m-{]-hÀ¯-\-</a:t>
            </a:r>
            <a:r>
              <a:rPr lang="en-US" sz="3000" dirty="0">
                <a:latin typeface="ML-Aathira" pitchFamily="82" charset="0"/>
              </a:rPr>
              <a:t>§</a:t>
            </a:r>
            <a:r>
              <a:rPr kumimoji="0" lang="pt-BR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Ä sN¿p-hm³ A[n-Im-c-ap-­m-bn-cp-¶p. k`-bpsS `cWw \S-¯n-s¡m-­n-cp¶ BÀ</a:t>
            </a:r>
            <a:r>
              <a:rPr lang="en-US" sz="3000" dirty="0">
                <a:latin typeface="ML-Aathira" pitchFamily="82" charset="0"/>
              </a:rPr>
              <a:t>¨</a:t>
            </a:r>
            <a:r>
              <a:rPr kumimoji="0" lang="pt-BR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v Uo¡³ C</a:t>
            </a:r>
            <a:r>
              <a:rPr lang="en-US" sz="3000" dirty="0">
                <a:latin typeface="ML-Aathira" pitchFamily="82" charset="0"/>
              </a:rPr>
              <a:t>´</a:t>
            </a:r>
            <a:r>
              <a:rPr kumimoji="0" lang="pt-BR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y- ap-gp-h-tâbpw BÀ</a:t>
            </a:r>
            <a:r>
              <a:rPr lang="en-US" sz="3000" dirty="0">
                <a:latin typeface="ML-Aathira" pitchFamily="82" charset="0"/>
              </a:rPr>
              <a:t>¨</a:t>
            </a:r>
            <a:r>
              <a:rPr kumimoji="0" lang="pt-BR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v Uo¡-\m-bn-«mWv Adn-b-s¸-«n-cp-¶-Xv.</a:t>
            </a:r>
            <a:endParaRPr kumimoji="0" lang="en-US" sz="3000" b="0" i="0" u="none" strike="noStrike" cap="none" normalizeH="0" baseline="0" dirty="0">
              <a:ln>
                <a:noFill/>
              </a:ln>
              <a:effectLst/>
              <a:latin typeface="ML-Aathira" pitchFamily="82" charset="0"/>
              <a:cs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pt-BR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	1923 Unkw-_À 21-þmw Xn¿Xn 11-þmw ]obqkv amÀ]m¸ kotdm ae-_mÀ lb-cmÀ¡n Øm]n-</a:t>
            </a:r>
            <a:r>
              <a:rPr lang="en-US" sz="3000" dirty="0">
                <a:latin typeface="ML-Aathira" pitchFamily="82" charset="0"/>
              </a:rPr>
              <a:t>¨</a:t>
            </a:r>
            <a:r>
              <a:rPr kumimoji="0" lang="pt-BR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p-sh-¦nepw k`-bpsS {]hÀ¯-\-ta-Je hS¡v `mc-X-¸p-gbv¡pw sX¡v ]¼m-\-Zn¡pw CS-bn-embn ]cn-an-X-s¸-Sp-¯n.</a:t>
            </a:r>
            <a:endParaRPr kumimoji="0" lang="pt-BR" sz="3000" b="0" i="0" u="none" strike="noStrike" cap="none" normalizeH="0" baseline="0" dirty="0">
              <a:ln>
                <a:noFill/>
              </a:ln>
              <a:effectLst/>
              <a:latin typeface="ML-Aathira" pitchFamily="82" charset="0"/>
              <a:cs typeface="Arial" pitchFamily="34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57600" y="4343401"/>
            <a:ext cx="1828800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45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45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45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516948436_8c3792eab2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530225"/>
            <a:ext cx="7848600" cy="1527175"/>
          </a:xfrm>
        </p:spPr>
        <p:txBody>
          <a:bodyPr>
            <a:noAutofit/>
          </a:bodyPr>
          <a:lstStyle/>
          <a:p>
            <a:r>
              <a:rPr lang="en-US" sz="4000" b="1" dirty="0" err="1">
                <a:solidFill>
                  <a:srgbClr val="FF0000"/>
                </a:solidFill>
                <a:latin typeface="ML-Aathira" pitchFamily="82" charset="0"/>
              </a:rPr>
              <a:t>kotdm</a:t>
            </a:r>
            <a:r>
              <a:rPr lang="en-US" sz="4000" b="1" dirty="0">
                <a:solidFill>
                  <a:srgbClr val="FF0000"/>
                </a:solidFill>
                <a:latin typeface="ML-Aathira" pitchFamily="82" charset="0"/>
              </a:rPr>
              <a:t> </a:t>
            </a:r>
            <a:r>
              <a:rPr lang="en-US" sz="4000" b="1" dirty="0" err="1">
                <a:solidFill>
                  <a:srgbClr val="FF0000"/>
                </a:solidFill>
                <a:latin typeface="ML-Aathira" pitchFamily="82" charset="0"/>
              </a:rPr>
              <a:t>ae_mÀ</a:t>
            </a:r>
            <a:r>
              <a:rPr lang="en-US" sz="4000" b="1" dirty="0">
                <a:solidFill>
                  <a:srgbClr val="FF0000"/>
                </a:solidFill>
                <a:latin typeface="ML-Aathira" pitchFamily="82" charset="0"/>
              </a:rPr>
              <a:t>  </a:t>
            </a:r>
            <a:r>
              <a:rPr lang="en-US" sz="4000" b="1" dirty="0" err="1">
                <a:solidFill>
                  <a:srgbClr val="FF0000"/>
                </a:solidFill>
                <a:latin typeface="ML-Aathira" pitchFamily="82" charset="0"/>
              </a:rPr>
              <a:t>k`bpw</a:t>
            </a:r>
            <a:r>
              <a:rPr lang="en-US" sz="4000" b="1" dirty="0">
                <a:solidFill>
                  <a:srgbClr val="FF0000"/>
                </a:solidFill>
                <a:latin typeface="ML-Aathira" pitchFamily="82" charset="0"/>
              </a:rPr>
              <a:t> </a:t>
            </a:r>
            <a:r>
              <a:rPr lang="en-US" sz="4000" b="1" dirty="0" err="1">
                <a:solidFill>
                  <a:srgbClr val="FF0000"/>
                </a:solidFill>
                <a:latin typeface="ML-Aathira" pitchFamily="82" charset="0"/>
              </a:rPr>
              <a:t>IpSntbä§fpw</a:t>
            </a:r>
            <a:endParaRPr lang="en-US" sz="4000" b="1" dirty="0">
              <a:solidFill>
                <a:srgbClr val="FF0000"/>
              </a:solidFill>
              <a:latin typeface="ML-Aathira" pitchFamily="82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38200" y="1981200"/>
            <a:ext cx="7467600" cy="1600200"/>
          </a:xfrm>
          <a:noFill/>
        </p:spPr>
        <p:txBody>
          <a:bodyPr>
            <a:noAutofit/>
          </a:bodyPr>
          <a:lstStyle/>
          <a:p>
            <a:pPr algn="just"/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	1923 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Unkw_À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21\v  ]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obqkv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US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XI</a:t>
            </a:r>
            <a:r>
              <a:rPr lang="en-US" sz="3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amÀ¸m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¸ 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kotdm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ae_mÀ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 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lbcmÀ¡n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kvYm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]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n¨p</a:t>
            </a:r>
            <a:endParaRPr lang="en-US" sz="3000" b="1" dirty="0">
              <a:solidFill>
                <a:schemeClr val="tx1"/>
              </a:solidFill>
              <a:latin typeface="ML-Aathira" pitchFamily="82" charset="0"/>
            </a:endParaRPr>
          </a:p>
          <a:p>
            <a:pPr algn="just"/>
            <a:endParaRPr lang="en-US" sz="3000" b="1" dirty="0">
              <a:solidFill>
                <a:schemeClr val="tx1"/>
              </a:solidFill>
              <a:latin typeface="ML-Aathira" pitchFamily="82" charset="0"/>
            </a:endParaRPr>
          </a:p>
        </p:txBody>
      </p:sp>
      <p:grpSp>
        <p:nvGrpSpPr>
          <p:cNvPr id="7" name="Group 6"/>
          <p:cNvGrpSpPr/>
          <p:nvPr/>
        </p:nvGrpSpPr>
        <p:grpSpPr>
          <a:xfrm>
            <a:off x="0" y="3429000"/>
            <a:ext cx="9144000" cy="3429000"/>
            <a:chOff x="0" y="3429000"/>
            <a:chExt cx="9144000" cy="3429000"/>
          </a:xfrm>
        </p:grpSpPr>
        <p:pic>
          <p:nvPicPr>
            <p:cNvPr id="4098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3883853" y="3429000"/>
              <a:ext cx="5260147" cy="3429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4099" name="Picture 3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0" y="3429000"/>
              <a:ext cx="4797380" cy="3429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516948436_8c3792eab2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1" name="Rectangle 1"/>
          <p:cNvSpPr>
            <a:spLocks noChangeArrowheads="1"/>
          </p:cNvSpPr>
          <p:nvPr/>
        </p:nvSpPr>
        <p:spPr bwMode="auto">
          <a:xfrm>
            <a:off x="457200" y="1600200"/>
            <a:ext cx="8229600" cy="2862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	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Hcp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hyàn-bpsS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hnizm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-k-Po-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hnXw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Ahsâ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amXr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-k-`-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bpsS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hnizm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-k-]m-c-¼-cy-</a:t>
            </a:r>
            <a:r>
              <a:rPr lang="en-US" sz="3000" dirty="0">
                <a:latin typeface="ML-Aathira" pitchFamily="82" charset="0"/>
              </a:rPr>
              <a:t>§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fnÂ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A[n-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jvTn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-X-am-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Wv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. B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hyàn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-k-`-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bpsS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Bcm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-[-\-{I-a-¯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nÂ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\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n¶mWv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Ahsâ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hnizmkPohn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-X-¯n-\m-h-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iy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amb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B²ym-ßn-IX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e`n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-¡p-¶-Xv.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AXn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-\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mÂ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Hmtcm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hyàn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-k-`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bv¡pw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B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k`-bnse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AwK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</a:t>
            </a:r>
            <a:r>
              <a:rPr lang="en-US" sz="3000" dirty="0">
                <a:latin typeface="ML-Aathira" pitchFamily="82" charset="0"/>
              </a:rPr>
              <a:t>§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Ä ]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mÀ¡p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-¶n-S-</a:t>
            </a:r>
            <a:r>
              <a:rPr lang="en-US" sz="3000" dirty="0">
                <a:latin typeface="ML-Aathira" pitchFamily="82" charset="0"/>
              </a:rPr>
              <a:t>§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fn-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seÃmw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AP-]m-e\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ip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{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iq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-j-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sN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-¿m³ IS-a-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bp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-­v.</a:t>
            </a:r>
            <a:endParaRPr kumimoji="0" lang="en-US" sz="3000" b="0" i="0" u="none" strike="noStrike" cap="none" normalizeH="0" baseline="0" dirty="0">
              <a:ln>
                <a:noFill/>
              </a:ln>
              <a:effectLst/>
              <a:latin typeface="ML-Aathira" pitchFamily="82" charset="0"/>
              <a:cs typeface="Arial" pitchFamily="34" charset="0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56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56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56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516948436_8c3792eab2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25" name="Rectangle 1"/>
          <p:cNvSpPr>
            <a:spLocks noChangeArrowheads="1"/>
          </p:cNvSpPr>
          <p:nvPr/>
        </p:nvSpPr>
        <p:spPr bwMode="auto">
          <a:xfrm>
            <a:off x="914400" y="457200"/>
            <a:ext cx="7315200" cy="54014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40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k`bpsS</a:t>
            </a:r>
            <a:r>
              <a:rPr kumimoji="0" lang="en-US" sz="4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anj³ </a:t>
            </a:r>
            <a:r>
              <a:rPr kumimoji="0" lang="en-US" sz="40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cq</a:t>
            </a:r>
            <a:r>
              <a:rPr kumimoji="0" lang="en-US" sz="4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]-X-IÄ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3500" b="1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ML-Aathira" pitchFamily="82" charset="0"/>
              <a:cs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	`mc-X-¯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nsâ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hnhn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[ `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mK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</a:t>
            </a:r>
            <a:r>
              <a:rPr lang="en-US" sz="3000" dirty="0">
                <a:latin typeface="ML-Aathira" pitchFamily="82" charset="0"/>
              </a:rPr>
              <a:t>§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-fn-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epÅ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Ass{I-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kvXh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kaq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-l-</a:t>
            </a:r>
            <a:r>
              <a:rPr lang="en-US" sz="3000" dirty="0">
                <a:latin typeface="ML-Aathira" pitchFamily="82" charset="0"/>
              </a:rPr>
              <a:t>§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fp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sS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bn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-S-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bnÂ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t{]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jn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-X-the sN¿p-hm³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kotdm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ae-_mÀ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k`m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-a-¡Ä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AXn-bmbn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B{K-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ln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</a:t>
            </a:r>
            <a:r>
              <a:rPr lang="en-US" sz="3000" dirty="0">
                <a:latin typeface="ML-Aathira" pitchFamily="82" charset="0"/>
              </a:rPr>
              <a:t>¨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n-cp-¶p. Cu B{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Klw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]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cn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. ]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nXm-hns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\ \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nc-</a:t>
            </a:r>
            <a:r>
              <a:rPr lang="en-US" sz="3000" dirty="0" err="1">
                <a:latin typeface="ML-Aathira" pitchFamily="82" charset="0"/>
              </a:rPr>
              <a:t>´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c-ambn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kotdm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ae-_mÀ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k`m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-t\-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XrXzw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Adn-bn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</a:t>
            </a:r>
            <a:r>
              <a:rPr lang="en-US" sz="3000" dirty="0">
                <a:latin typeface="ML-Aathira" pitchFamily="82" charset="0"/>
              </a:rPr>
              <a:t>¨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p-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sIm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-­n-cp-¶p.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AXnsâ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^e-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ambn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Omµm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, DssÖ³,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kmXv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\,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kmKÀ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, PK-XÂ]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qÀ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, _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nPvt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\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mÀ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,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cmPvtIm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-«v,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tKmcIv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]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qÀ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, X¡-e,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AZn-em-_m-Zv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,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Ieym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¬, ^co-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Zm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-_m-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Zv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,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Nn¡m-tKm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F¶o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anj³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cq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]-X-IÄ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kotdm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ae-_mÀ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k`bv¡p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e`n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</a:t>
            </a:r>
            <a:r>
              <a:rPr lang="en-US" sz="3000" dirty="0">
                <a:latin typeface="ML-Aathira" pitchFamily="82" charset="0"/>
              </a:rPr>
              <a:t>¨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p</a:t>
            </a:r>
            <a:r>
              <a:rPr lang="en-US" sz="3000" dirty="0">
                <a:latin typeface="ML-Aathira" pitchFamily="82" charset="0"/>
              </a:rPr>
              <a:t> 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.</a:t>
            </a:r>
            <a:endParaRPr kumimoji="0" lang="en-US" sz="3000" b="0" i="0" u="none" strike="noStrike" cap="none" normalizeH="0" baseline="0" dirty="0">
              <a:ln>
                <a:noFill/>
              </a:ln>
              <a:effectLst/>
              <a:latin typeface="ML-Aathira" pitchFamily="82" charset="0"/>
              <a:cs typeface="Arial" pitchFamily="34" charset="0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66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66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66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5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571</TotalTime>
  <Words>184</Words>
  <Application>Microsoft Office PowerPoint</Application>
  <PresentationFormat>On-screen Show (4:3)</PresentationFormat>
  <Paragraphs>66</Paragraphs>
  <Slides>23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24" baseType="lpstr">
      <vt:lpstr>Office Theme</vt:lpstr>
      <vt:lpstr>k` t{]jnX kaqlw kotdm ae-_mÀ k`-bpsS hnizmk  ]cn-io-e\ ]mTm-hen.</vt:lpstr>
      <vt:lpstr>kotdm ae_mÀ  k`bpw  t{]jnX{]hÀ¯\§fpw</vt:lpstr>
      <vt:lpstr>Slide 3</vt:lpstr>
      <vt:lpstr>Slide 4</vt:lpstr>
      <vt:lpstr>Slide 5</vt:lpstr>
      <vt:lpstr>Slide 6</vt:lpstr>
      <vt:lpstr>kotdm ae_mÀ  k`bpw IpSntbä§fpw</vt:lpstr>
      <vt:lpstr>Slide 8</vt:lpstr>
      <vt:lpstr>Slide 9</vt:lpstr>
      <vt:lpstr> k`bpsS anj³ cq]-X-IÄ Nmµm, DssÖ³, kXv\, kmKÀ, PKZÂ]qÀ,  _nPvt\mÀ, cmPtIm«v, tKmcJv]qÀ, X¡e, AZnem_mZv.</vt:lpstr>
      <vt:lpstr>Slide 11</vt:lpstr>
      <vt:lpstr>Slide 12</vt:lpstr>
      <vt:lpstr>{][m\ anj³ {]hÀ¯\ssien  1. PohnXkm£yw  2. kvt\lPohnXw 3. aXkwhmZw. 4. kphntij{]tLmjWw  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</vt:vector>
  </TitlesOfParts>
  <Company>Grizli777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kotdm ae_mÀ  k`bpw  t{]jnX{]hÀ¯\§fpw</dc:title>
  <dc:creator>Lijo chummar</dc:creator>
  <cp:lastModifiedBy>Administrator</cp:lastModifiedBy>
  <cp:revision>89</cp:revision>
  <dcterms:created xsi:type="dcterms:W3CDTF">2011-08-25T05:02:06Z</dcterms:created>
  <dcterms:modified xsi:type="dcterms:W3CDTF">2013-10-25T07:04:30Z</dcterms:modified>
</cp:coreProperties>
</file>